
<file path=[Content_Types].xml><?xml version="1.0" encoding="utf-8"?>
<Types xmlns="http://schemas.openxmlformats.org/package/2006/content-types">
  <Override PartName="/ppt/slides/slide29.xml" ContentType="application/vnd.openxmlformats-officedocument.presentationml.slide+xml"/>
  <Override PartName="/ppt/notesSlides/notesSlide2.xml" ContentType="application/vnd.openxmlformats-officedocument.presentationml.notesSlide+xml"/>
  <Override PartName="/ppt/diagrams/drawing2.xml" ContentType="application/vnd.ms-office.drawingml.diagramDrawing+xml"/>
  <Override PartName="/ppt/slides/slide4.xml" ContentType="application/vnd.openxmlformats-officedocument.presentationml.slide+xml"/>
  <Override PartName="/ppt/slides/slide18.xml" ContentType="application/vnd.openxmlformats-officedocument.presentationml.slide+xml"/>
  <Override PartName="/ppt/slideLayouts/slideLayout6.xml" ContentType="application/vnd.openxmlformats-officedocument.presentationml.slideLayout+xml"/>
  <Override PartName="/ppt/diagrams/quickStyle2.xml" ContentType="application/vnd.openxmlformats-officedocument.drawingml.diagramStyle+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18.xml" ContentType="application/vnd.openxmlformats-officedocument.presentationml.notesSlide+xml"/>
  <Override PartName="/ppt/notesSlides/notesSlide27.xml" ContentType="application/vnd.openxmlformats-officedocument.presentationml.notesSlide+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notesSlides/notesSlide25.xml" ContentType="application/vnd.openxmlformats-officedocument.presentationml.notes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notesSlides/notesSlide14.xml" ContentType="application/vnd.openxmlformats-officedocument.presentationml.notesSlide+xml"/>
  <Override PartName="/ppt/notesSlides/notesSlide23.xml" ContentType="application/vnd.openxmlformats-officedocument.presentationml.notesSlide+xml"/>
  <Override PartName="/ppt/notesSlides/notesSlide32.xml" ContentType="application/vnd.openxmlformats-officedocument.presentationml.notesSlide+xml"/>
  <Override PartName="/docProps/custom.xml" ContentType="application/vnd.openxmlformats-officedocument.custom-properties+xml"/>
  <Override PartName="/ppt/diagrams/layout3.xml" ContentType="application/vnd.openxmlformats-officedocument.drawingml.diagramLayout+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21.xml" ContentType="application/vnd.openxmlformats-officedocument.presentationml.notesSlide+xml"/>
  <Override PartName="/ppt/notesSlides/notesSlide30.xml" ContentType="application/vnd.openxmlformats-officedocument.presentationml.notesSlide+xml"/>
  <Override PartName="/ppt/notesSlides/notesSlide7.xml" ContentType="application/vnd.openxmlformats-officedocument.presentationml.notesSlide+xml"/>
  <Override PartName="/ppt/diagrams/layout1.xml" ContentType="application/vnd.openxmlformats-officedocument.drawingml.diagramLayout+xml"/>
  <Override PartName="/ppt/diagrams/data2.xml" ContentType="application/vnd.openxmlformats-officedocument.drawingml.diagramData+xml"/>
  <Override PartName="/ppt/notesSlides/notesSlide10.xml" ContentType="application/vnd.openxmlformats-officedocument.presentationml.notesSlide+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Override PartName="/ppt/notesSlides/notesSlide3.xml" ContentType="application/vnd.openxmlformats-officedocument.presentationml.notesSlide+xml"/>
  <Override PartName="/ppt/diagrams/colors2.xml" ContentType="application/vnd.openxmlformats-officedocument.drawingml.diagramColors+xml"/>
  <Override PartName="/ppt/diagrams/drawing3.xml" ContentType="application/vnd.ms-office.drawingml.diagramDrawing+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diagrams/drawing1.xml" ContentType="application/vnd.ms-office.drawingml.diagramDrawing+xml"/>
  <Override PartName="/ppt/diagrams/quickStyle3.xml" ContentType="application/vnd.openxmlformats-officedocument.drawingml.diagramStyle+xml"/>
  <Override PartName="/ppt/notesSlides/notesSlide1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Default Extension="jpeg" ContentType="image/jpeg"/>
  <Override PartName="/ppt/slideLayouts/slideLayout3.xml" ContentType="application/vnd.openxmlformats-officedocument.presentationml.slideLayout+xml"/>
  <Default Extension="emf" ContentType="image/x-emf"/>
  <Override PartName="/ppt/diagrams/quickStyle1.xml" ContentType="application/vnd.openxmlformats-officedocument.drawingml.diagramStyle+xml"/>
  <Override PartName="/ppt/notesSlides/notesSlide17.xml" ContentType="application/vnd.openxmlformats-officedocument.presentationml.notesSlide+xml"/>
  <Override PartName="/ppt/notesSlides/notesSlide28.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4.xml" ContentType="application/vnd.openxmlformats-officedocument.presentationml.notesSlide+xml"/>
  <Override PartName="/ppt/notesSlides/notesSlide26.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diagrams/layout2.xml" ContentType="application/vnd.openxmlformats-officedocument.drawingml.diagramLayout+xml"/>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notesSlides/notesSlide6.xml" ContentType="application/vnd.openxmlformats-officedocument.presentationml.notesSlide+xml"/>
  <Override PartName="/ppt/diagrams/data3.xml" ContentType="application/vnd.openxmlformats-officedocument.drawingml.diagramData+xml"/>
  <Override PartName="/ppt/slides/slide8.xml" ContentType="application/vnd.openxmlformats-officedocument.presentationml.slide+xml"/>
  <Override PartName="/ppt/handoutMasters/handoutMaster1.xml" ContentType="application/vnd.openxmlformats-officedocument.presentationml.handoutMaster+xml"/>
  <Override PartName="/ppt/notesSlides/notesSlide4.xml" ContentType="application/vnd.openxmlformats-officedocument.presentationml.notesSlide+xml"/>
  <Override PartName="/ppt/diagrams/data1.xml" ContentType="application/vnd.openxmlformats-officedocument.drawingml.diagramData+xml"/>
  <Override PartName="/ppt/diagrams/colors3.xml" ContentType="application/vnd.openxmlformats-officedocument.drawingml.diagramColors+xml"/>
  <Override PartName="/docProps/core.xml" ContentType="application/vnd.openxmlformats-package.core-properties+xml"/>
  <Override PartName="/ppt/slides/slide6.xml" ContentType="application/vnd.openxmlformats-officedocument.presentationml.slide+xml"/>
  <Override PartName="/ppt/slideLayouts/slideLayout8.xml" ContentType="application/vnd.openxmlformats-officedocument.presentationml.slideLayout+xml"/>
  <Override PartName="/ppt/diagrams/colors1.xml" ContentType="application/vnd.openxmlformats-officedocument.drawingml.diagramColors+xml"/>
  <Override PartName="/ppt/slideMasters/slideMaster1.xml" ContentType="application/vnd.openxmlformats-officedocument.presentationml.slideMaster+xml"/>
  <Override PartName="/ppt/slides/slide27.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notesSlides/notesSlide29.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Lst>
  <p:notesMasterIdLst>
    <p:notesMasterId r:id="rId35"/>
  </p:notesMasterIdLst>
  <p:handoutMasterIdLst>
    <p:handoutMasterId r:id="rId36"/>
  </p:handoutMasterIdLst>
  <p:sldIdLst>
    <p:sldId id="256" r:id="rId2"/>
    <p:sldId id="313" r:id="rId3"/>
    <p:sldId id="321" r:id="rId4"/>
    <p:sldId id="339" r:id="rId5"/>
    <p:sldId id="340" r:id="rId6"/>
    <p:sldId id="341" r:id="rId7"/>
    <p:sldId id="342" r:id="rId8"/>
    <p:sldId id="343" r:id="rId9"/>
    <p:sldId id="344" r:id="rId10"/>
    <p:sldId id="345" r:id="rId11"/>
    <p:sldId id="346" r:id="rId12"/>
    <p:sldId id="348" r:id="rId13"/>
    <p:sldId id="349" r:id="rId14"/>
    <p:sldId id="350" r:id="rId15"/>
    <p:sldId id="351" r:id="rId16"/>
    <p:sldId id="352" r:id="rId17"/>
    <p:sldId id="353" r:id="rId18"/>
    <p:sldId id="354" r:id="rId19"/>
    <p:sldId id="355" r:id="rId20"/>
    <p:sldId id="356" r:id="rId21"/>
    <p:sldId id="357" r:id="rId22"/>
    <p:sldId id="358" r:id="rId23"/>
    <p:sldId id="359" r:id="rId24"/>
    <p:sldId id="360" r:id="rId25"/>
    <p:sldId id="361" r:id="rId26"/>
    <p:sldId id="362" r:id="rId27"/>
    <p:sldId id="363" r:id="rId28"/>
    <p:sldId id="364" r:id="rId29"/>
    <p:sldId id="365" r:id="rId30"/>
    <p:sldId id="366" r:id="rId31"/>
    <p:sldId id="330" r:id="rId32"/>
    <p:sldId id="331" r:id="rId33"/>
    <p:sldId id="303" r:id="rId34"/>
  </p:sldIdLst>
  <p:sldSz cx="9144000" cy="6858000" type="screen4x3"/>
  <p:notesSz cx="6669088" cy="9928225"/>
  <p:defaultTextStyle>
    <a:lvl1pPr marL="0" algn="l" rtl="0" latinLnBrk="0">
      <a:defRPr sz="1800" kern="1200">
        <a:solidFill>
          <a:schemeClr val="tx1"/>
        </a:solidFill>
        <a:latin typeface="+mn-lt"/>
        <a:ea typeface="+mn-ea"/>
        <a:cs typeface="+mn-cs"/>
      </a:defRPr>
    </a:lvl1pPr>
    <a:lvl2pPr marL="457200" algn="l" rtl="0" latinLnBrk="0">
      <a:defRPr sz="1800" kern="1200">
        <a:solidFill>
          <a:schemeClr val="tx1"/>
        </a:solidFill>
        <a:latin typeface="+mn-lt"/>
        <a:ea typeface="+mn-ea"/>
        <a:cs typeface="+mn-cs"/>
      </a:defRPr>
    </a:lvl2pPr>
    <a:lvl3pPr marL="914400" algn="l" rtl="0" latinLnBrk="0">
      <a:defRPr sz="1800" kern="1200">
        <a:solidFill>
          <a:schemeClr val="tx1"/>
        </a:solidFill>
        <a:latin typeface="+mn-lt"/>
        <a:ea typeface="+mn-ea"/>
        <a:cs typeface="+mn-cs"/>
      </a:defRPr>
    </a:lvl3pPr>
    <a:lvl4pPr marL="1371600" algn="l" rtl="0" latinLnBrk="0">
      <a:defRPr sz="1800" kern="1200">
        <a:solidFill>
          <a:schemeClr val="tx1"/>
        </a:solidFill>
        <a:latin typeface="+mn-lt"/>
        <a:ea typeface="+mn-ea"/>
        <a:cs typeface="+mn-cs"/>
      </a:defRPr>
    </a:lvl4pPr>
    <a:lvl5pPr marL="1828800" algn="l" rtl="0" latinLnBrk="0">
      <a:defRPr sz="1800" kern="1200">
        <a:solidFill>
          <a:schemeClr val="tx1"/>
        </a:solidFill>
        <a:latin typeface="+mn-lt"/>
        <a:ea typeface="+mn-ea"/>
        <a:cs typeface="+mn-cs"/>
      </a:defRPr>
    </a:lvl5pPr>
    <a:lvl6pPr marL="2286000" algn="l" rtl="0" latinLnBrk="0">
      <a:defRPr sz="1800" kern="1200">
        <a:solidFill>
          <a:schemeClr val="tx1"/>
        </a:solidFill>
        <a:latin typeface="+mn-lt"/>
        <a:ea typeface="+mn-ea"/>
        <a:cs typeface="+mn-cs"/>
      </a:defRPr>
    </a:lvl6pPr>
    <a:lvl7pPr marL="2743200" algn="l" rtl="0" latinLnBrk="0">
      <a:defRPr sz="1800" kern="1200">
        <a:solidFill>
          <a:schemeClr val="tx1"/>
        </a:solidFill>
        <a:latin typeface="+mn-lt"/>
        <a:ea typeface="+mn-ea"/>
        <a:cs typeface="+mn-cs"/>
      </a:defRPr>
    </a:lvl7pPr>
    <a:lvl8pPr marL="3200400" algn="l" rtl="0" latinLnBrk="0">
      <a:defRPr sz="1800" kern="1200">
        <a:solidFill>
          <a:schemeClr val="tx1"/>
        </a:solidFill>
        <a:latin typeface="+mn-lt"/>
        <a:ea typeface="+mn-ea"/>
        <a:cs typeface="+mn-cs"/>
      </a:defRPr>
    </a:lvl8pPr>
    <a:lvl9pPr marL="3657600" algn="l" rtl="0" latinLnBrk="0">
      <a:defRPr sz="1800" kern="1200">
        <a:solidFill>
          <a:schemeClr val="tx1"/>
        </a:solidFill>
        <a:latin typeface="+mn-lt"/>
        <a:ea typeface="+mn-ea"/>
        <a:cs typeface="+mn-cs"/>
      </a:defRPr>
    </a:lvl9pPr>
    <a:extLst/>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9DA17"/>
    <a:srgbClr val="FFFFFF"/>
    <a:srgbClr val="777777"/>
  </p:clrMru>
</p:presentationPr>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seCell>
      <a:tcStyle>
        <a:tcBdr/>
      </a:tcStyle>
    </a:seCell>
    <a:swCell>
      <a:tcStyle>
        <a:tcBdr/>
      </a:tcStyle>
    </a:swCell>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neCell>
      <a:tcStyle>
        <a:tcBdr/>
      </a:tcStyle>
    </a:neCell>
    <a:nwCell>
      <a:tcStyle>
        <a:tcBdr/>
      </a:tcStyle>
    </a:nwCell>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seCell>
      <a:tcStyle>
        <a:tcBdr/>
      </a:tcStyle>
    </a:seCell>
    <a:swCell>
      <a:tcStyle>
        <a:tcBdr/>
      </a:tcStyle>
    </a:swCell>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neCell>
      <a:tcStyle>
        <a:tcBdr/>
      </a:tcStyle>
    </a:neCell>
    <a:nwCell>
      <a:tcStyle>
        <a:tcBdr/>
      </a:tcStyle>
    </a:nwCell>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2H>
      <a:tcStyle>
        <a:tcBdr/>
      </a:tcStyle>
    </a:band2H>
    <a:band1V>
      <a:tcStyle>
        <a:tcBdr/>
        <a:fill>
          <a:solidFill>
            <a:schemeClr val="lt1">
              <a:alpha val="20000"/>
            </a:schemeClr>
          </a:solidFill>
        </a:fill>
      </a:tcStyle>
    </a:band1V>
    <a:band2V>
      <a:tcStyle>
        <a:tcBdr/>
      </a:tcStyle>
    </a:band2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nwCell>
      <a:tcStyle>
        <a:tcBdr/>
      </a:tcStyle>
    </a:nw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2H>
      <a:tcStyle>
        <a:tcBdr/>
      </a:tcStyle>
    </a:band2H>
    <a:band1V>
      <a:tcStyle>
        <a:tcBdr/>
        <a:fill>
          <a:solidFill>
            <a:schemeClr val="lt1">
              <a:alpha val="20000"/>
            </a:schemeClr>
          </a:solidFill>
        </a:fill>
      </a:tcStyle>
    </a:band1V>
    <a:band2V>
      <a:tcStyle>
        <a:tcBdr/>
      </a:tcStyle>
    </a:band2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nwCell>
      <a:tcStyle>
        <a:tcBdr/>
      </a:tcStyle>
    </a:nwCell>
  </a:tblStyle>
  <a:tblStyle styleId="{5C22544A-7EE6-4342-B048-85BDC9FD1C3A}" styleName="Medium Style 2 - Accent 1">
    <a:wholeTbl>
      <a:tcTxStyle>
        <a:fontRef idx="minor">
          <a:scrgbClr r="0" g="0" b="0"/>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fontRef idx="minor">
          <a:scrgbClr r="0" g="0" b="0"/>
        </a:fontRef>
        <a:schemeClr val="lt1"/>
      </a:tcTxStyle>
      <a:tcStyle>
        <a:tcBdr>
          <a:top>
            <a:ln w="38100" cmpd="sng">
              <a:solidFill>
                <a:schemeClr val="lt1"/>
              </a:solidFill>
            </a:ln>
          </a:top>
        </a:tcBdr>
        <a:fill>
          <a:solidFill>
            <a:schemeClr val="accent1"/>
          </a:solidFill>
        </a:fill>
      </a:tcStyle>
    </a:lastRow>
    <a:seCell>
      <a:tcStyle>
        <a:tcBdr/>
      </a:tcStyle>
    </a:seCell>
    <a:swCell>
      <a:tcStyle>
        <a:tcBdr/>
      </a:tcStyle>
    </a:swCell>
    <a:firstRow>
      <a:tcTxStyle b="on">
        <a:fontRef idx="minor">
          <a:scrgbClr r="0" g="0" b="0"/>
        </a:fontRef>
        <a:schemeClr val="lt1"/>
      </a:tcTxStyle>
      <a:tcStyle>
        <a:tcBdr>
          <a:bottom>
            <a:ln w="38100" cmpd="sng">
              <a:solidFill>
                <a:schemeClr val="lt1"/>
              </a:solidFill>
            </a:ln>
          </a:bottom>
        </a:tcBdr>
        <a:fill>
          <a:solidFill>
            <a:schemeClr val="accent1"/>
          </a:solidFill>
        </a:fill>
      </a:tcStyle>
    </a:firstRow>
    <a:neCell>
      <a:tcStyle>
        <a:tcBdr/>
      </a:tcStyle>
    </a:neCell>
    <a:nwCell>
      <a:tcStyle>
        <a:tcBdr/>
      </a:tcStyle>
    </a:nwCel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2H>
      <a:tcStyle>
        <a:tcBdr/>
      </a:tcStyle>
    </a:band2H>
    <a:band1V>
      <a:tcStyle>
        <a:tcBdr/>
        <a:fill>
          <a:solidFill>
            <a:schemeClr val="lt1">
              <a:alpha val="20000"/>
            </a:schemeClr>
          </a:solidFill>
        </a:fill>
      </a:tcStyle>
    </a:band1V>
    <a:band2V>
      <a:tcStyle>
        <a:tcBdr/>
      </a:tcStyle>
    </a:band2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nwCell>
      <a:tcStyle>
        <a:tcBdr/>
      </a:tcStyle>
    </a:nwCel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seCell>
      <a:tcStyle>
        <a:tcBdr/>
      </a:tcStyle>
    </a:seCell>
    <a:swCell>
      <a:tcStyle>
        <a:tcBdr/>
      </a:tcStyle>
    </a:swCell>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neCell>
      <a:tcStyle>
        <a:tcBdr/>
      </a:tcStyle>
    </a:neCell>
    <a:nwCell>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vertBarState="maximized">
    <p:restoredLeft sz="15620"/>
    <p:restoredTop sz="92881" autoAdjust="0"/>
  </p:normalViewPr>
  <p:slideViewPr>
    <p:cSldViewPr>
      <p:cViewPr>
        <p:scale>
          <a:sx n="80" d="100"/>
          <a:sy n="80" d="100"/>
        </p:scale>
        <p:origin x="-510" y="-78"/>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s>
</file>

<file path=ppt/diagrams/_rels/data1.xml.rels><?xml version="1.0" encoding="UTF-8" standalone="yes"?>
<Relationships xmlns="http://schemas.openxmlformats.org/package/2006/relationships"><Relationship Id="rId1" Type="http://schemas.openxmlformats.org/officeDocument/2006/relationships/image" Target="../media/image9.png"/></Relationships>
</file>

<file path=ppt/diagrams/_rels/drawing1.xml.rels><?xml version="1.0" encoding="UTF-8" standalone="yes"?>
<Relationships xmlns="http://schemas.openxmlformats.org/package/2006/relationships"><Relationship Id="rId1" Type="http://schemas.openxmlformats.org/officeDocument/2006/relationships/image" Target="../media/image9.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2BF1848-499A-471D-AC0C-792DB6D57BAD}" type="doc">
      <dgm:prSet loTypeId="urn:microsoft.com/office/officeart/2005/8/layout/vList4" loCatId="list" qsTypeId="urn:microsoft.com/office/officeart/2005/8/quickstyle/3d3" qsCatId="3D" csTypeId="urn:microsoft.com/office/officeart/2005/8/colors/accent1_2" csCatId="accent1" phldr="1"/>
      <dgm:spPr/>
      <dgm:t>
        <a:bodyPr/>
        <a:lstStyle/>
        <a:p>
          <a:endParaRPr lang="en-GB"/>
        </a:p>
      </dgm:t>
    </dgm:pt>
    <dgm:pt modelId="{C8E80E58-D4F3-4143-B8F0-7CF65174FCCC}">
      <dgm:prSet phldrT="[Text]"/>
      <dgm:spPr/>
      <dgm:t>
        <a:bodyPr/>
        <a:lstStyle/>
        <a:p>
          <a:r>
            <a:rPr lang="en-GB" dirty="0" smtClean="0"/>
            <a:t>[0]</a:t>
          </a:r>
          <a:endParaRPr lang="en-GB" dirty="0"/>
        </a:p>
      </dgm:t>
    </dgm:pt>
    <dgm:pt modelId="{B96E5CB1-7D92-492C-9415-F34BC8295C07}" type="parTrans" cxnId="{11966F29-B2EF-4EE8-BD3D-39D0D683FEF5}">
      <dgm:prSet/>
      <dgm:spPr/>
      <dgm:t>
        <a:bodyPr/>
        <a:lstStyle/>
        <a:p>
          <a:endParaRPr lang="en-GB"/>
        </a:p>
      </dgm:t>
    </dgm:pt>
    <dgm:pt modelId="{711A08C8-EDB4-4781-A68A-F9AC4CE7A619}" type="sibTrans" cxnId="{11966F29-B2EF-4EE8-BD3D-39D0D683FEF5}">
      <dgm:prSet/>
      <dgm:spPr/>
      <dgm:t>
        <a:bodyPr/>
        <a:lstStyle/>
        <a:p>
          <a:endParaRPr lang="en-GB"/>
        </a:p>
      </dgm:t>
    </dgm:pt>
    <dgm:pt modelId="{FB12BDEC-A095-40F4-97E7-953814047E7E}">
      <dgm:prSet phldrT="[Text]"/>
      <dgm:spPr/>
      <dgm:t>
        <a:bodyPr/>
        <a:lstStyle/>
        <a:p>
          <a:r>
            <a:rPr lang="en-GB" dirty="0" smtClean="0"/>
            <a:t>[1]</a:t>
          </a:r>
          <a:endParaRPr lang="en-GB" dirty="0"/>
        </a:p>
      </dgm:t>
    </dgm:pt>
    <dgm:pt modelId="{56E62EDC-FF81-48B3-B98A-747AC6D0EAC2}" type="parTrans" cxnId="{8A198AA7-0495-44DA-8919-56F8B368E889}">
      <dgm:prSet/>
      <dgm:spPr/>
      <dgm:t>
        <a:bodyPr/>
        <a:lstStyle/>
        <a:p>
          <a:endParaRPr lang="en-GB"/>
        </a:p>
      </dgm:t>
    </dgm:pt>
    <dgm:pt modelId="{3586E250-E4CB-450C-B4D9-58FF48DB7A25}" type="sibTrans" cxnId="{8A198AA7-0495-44DA-8919-56F8B368E889}">
      <dgm:prSet/>
      <dgm:spPr/>
      <dgm:t>
        <a:bodyPr/>
        <a:lstStyle/>
        <a:p>
          <a:endParaRPr lang="en-GB"/>
        </a:p>
      </dgm:t>
    </dgm:pt>
    <dgm:pt modelId="{42786CC9-A1DB-4B41-8391-F4506C84E06F}">
      <dgm:prSet phldrT="[Text]"/>
      <dgm:spPr/>
      <dgm:t>
        <a:bodyPr/>
        <a:lstStyle/>
        <a:p>
          <a:r>
            <a:rPr lang="en-GB" dirty="0" smtClean="0"/>
            <a:t>[2]</a:t>
          </a:r>
          <a:endParaRPr lang="en-GB" dirty="0"/>
        </a:p>
      </dgm:t>
    </dgm:pt>
    <dgm:pt modelId="{AC6D689C-F43F-468F-90CC-EBDB373DE251}" type="parTrans" cxnId="{56DD8B17-AC70-4C06-9358-A6F5038BAD2E}">
      <dgm:prSet/>
      <dgm:spPr/>
      <dgm:t>
        <a:bodyPr/>
        <a:lstStyle/>
        <a:p>
          <a:endParaRPr lang="en-GB"/>
        </a:p>
      </dgm:t>
    </dgm:pt>
    <dgm:pt modelId="{93A4FFB2-C52F-4A9D-98AD-42149C395208}" type="sibTrans" cxnId="{56DD8B17-AC70-4C06-9358-A6F5038BAD2E}">
      <dgm:prSet/>
      <dgm:spPr/>
      <dgm:t>
        <a:bodyPr/>
        <a:lstStyle/>
        <a:p>
          <a:endParaRPr lang="en-GB"/>
        </a:p>
      </dgm:t>
    </dgm:pt>
    <dgm:pt modelId="{1530BAFD-CA61-427F-AEC3-6F97B7FE3B43}" type="pres">
      <dgm:prSet presAssocID="{62BF1848-499A-471D-AC0C-792DB6D57BAD}" presName="linear" presStyleCnt="0">
        <dgm:presLayoutVars>
          <dgm:dir/>
          <dgm:resizeHandles val="exact"/>
        </dgm:presLayoutVars>
      </dgm:prSet>
      <dgm:spPr/>
      <dgm:t>
        <a:bodyPr/>
        <a:lstStyle/>
        <a:p>
          <a:endParaRPr lang="en-GB"/>
        </a:p>
      </dgm:t>
    </dgm:pt>
    <dgm:pt modelId="{72570414-CFDB-49FE-B5B8-4D07B8C22E36}" type="pres">
      <dgm:prSet presAssocID="{C8E80E58-D4F3-4143-B8F0-7CF65174FCCC}" presName="comp" presStyleCnt="0"/>
      <dgm:spPr/>
    </dgm:pt>
    <dgm:pt modelId="{EE5C8196-0CEA-49CC-B0D7-9DCFDDAF08A6}" type="pres">
      <dgm:prSet presAssocID="{C8E80E58-D4F3-4143-B8F0-7CF65174FCCC}" presName="box" presStyleLbl="node1" presStyleIdx="0" presStyleCnt="3" custLinFactNeighborX="-5660"/>
      <dgm:spPr/>
      <dgm:t>
        <a:bodyPr/>
        <a:lstStyle/>
        <a:p>
          <a:endParaRPr lang="en-GB"/>
        </a:p>
      </dgm:t>
    </dgm:pt>
    <dgm:pt modelId="{45CB6ED6-6732-48FA-BFA0-456E319CC5FF}" type="pres">
      <dgm:prSet presAssocID="{C8E80E58-D4F3-4143-B8F0-7CF65174FCCC}" presName="img" presStyleLbl="fgImgPlace1" presStyleIdx="0" presStyleCnt="3"/>
      <dgm:spPr>
        <a:blipFill rotWithShape="0">
          <a:blip xmlns:r="http://schemas.openxmlformats.org/officeDocument/2006/relationships" r:embed="rId1"/>
          <a:stretch>
            <a:fillRect/>
          </a:stretch>
        </a:blipFill>
      </dgm:spPr>
    </dgm:pt>
    <dgm:pt modelId="{9332B9D9-84E6-487A-902E-50E526C0ADC0}" type="pres">
      <dgm:prSet presAssocID="{C8E80E58-D4F3-4143-B8F0-7CF65174FCCC}" presName="text" presStyleLbl="node1" presStyleIdx="0" presStyleCnt="3">
        <dgm:presLayoutVars>
          <dgm:bulletEnabled val="1"/>
        </dgm:presLayoutVars>
      </dgm:prSet>
      <dgm:spPr/>
      <dgm:t>
        <a:bodyPr/>
        <a:lstStyle/>
        <a:p>
          <a:endParaRPr lang="en-GB"/>
        </a:p>
      </dgm:t>
    </dgm:pt>
    <dgm:pt modelId="{F62EEE98-155E-476D-BF95-AA3A0D70BB2C}" type="pres">
      <dgm:prSet presAssocID="{711A08C8-EDB4-4781-A68A-F9AC4CE7A619}" presName="spacer" presStyleCnt="0"/>
      <dgm:spPr/>
    </dgm:pt>
    <dgm:pt modelId="{5F0D30A8-10BD-4D33-B073-021EAE332330}" type="pres">
      <dgm:prSet presAssocID="{FB12BDEC-A095-40F4-97E7-953814047E7E}" presName="comp" presStyleCnt="0"/>
      <dgm:spPr/>
    </dgm:pt>
    <dgm:pt modelId="{D656B53D-C1F2-4518-9B91-C1BEE914615F}" type="pres">
      <dgm:prSet presAssocID="{FB12BDEC-A095-40F4-97E7-953814047E7E}" presName="box" presStyleLbl="node1" presStyleIdx="1" presStyleCnt="3"/>
      <dgm:spPr/>
      <dgm:t>
        <a:bodyPr/>
        <a:lstStyle/>
        <a:p>
          <a:endParaRPr lang="en-GB"/>
        </a:p>
      </dgm:t>
    </dgm:pt>
    <dgm:pt modelId="{7557B2EF-DAC5-45B6-95D2-D6AEF16C2648}" type="pres">
      <dgm:prSet presAssocID="{FB12BDEC-A095-40F4-97E7-953814047E7E}" presName="img" presStyleLbl="fgImgPlace1" presStyleIdx="1" presStyleCnt="3"/>
      <dgm:spPr>
        <a:blipFill rotWithShape="0">
          <a:blip xmlns:r="http://schemas.openxmlformats.org/officeDocument/2006/relationships" r:embed="rId1"/>
          <a:stretch>
            <a:fillRect/>
          </a:stretch>
        </a:blipFill>
      </dgm:spPr>
    </dgm:pt>
    <dgm:pt modelId="{F81E52D3-3066-40BA-B5D8-F76613F06EFA}" type="pres">
      <dgm:prSet presAssocID="{FB12BDEC-A095-40F4-97E7-953814047E7E}" presName="text" presStyleLbl="node1" presStyleIdx="1" presStyleCnt="3">
        <dgm:presLayoutVars>
          <dgm:bulletEnabled val="1"/>
        </dgm:presLayoutVars>
      </dgm:prSet>
      <dgm:spPr/>
      <dgm:t>
        <a:bodyPr/>
        <a:lstStyle/>
        <a:p>
          <a:endParaRPr lang="en-GB"/>
        </a:p>
      </dgm:t>
    </dgm:pt>
    <dgm:pt modelId="{3A0B1833-9EE2-4BC3-A46A-F65EB730A060}" type="pres">
      <dgm:prSet presAssocID="{3586E250-E4CB-450C-B4D9-58FF48DB7A25}" presName="spacer" presStyleCnt="0"/>
      <dgm:spPr/>
    </dgm:pt>
    <dgm:pt modelId="{05A9DF92-D3A7-4797-9ECB-E89A7465A025}" type="pres">
      <dgm:prSet presAssocID="{42786CC9-A1DB-4B41-8391-F4506C84E06F}" presName="comp" presStyleCnt="0"/>
      <dgm:spPr/>
    </dgm:pt>
    <dgm:pt modelId="{4AB55F04-6190-4739-A0F5-BDE83346C2C1}" type="pres">
      <dgm:prSet presAssocID="{42786CC9-A1DB-4B41-8391-F4506C84E06F}" presName="box" presStyleLbl="node1" presStyleIdx="2" presStyleCnt="3"/>
      <dgm:spPr/>
      <dgm:t>
        <a:bodyPr/>
        <a:lstStyle/>
        <a:p>
          <a:endParaRPr lang="en-GB"/>
        </a:p>
      </dgm:t>
    </dgm:pt>
    <dgm:pt modelId="{278B0CD2-7048-4E9E-B82E-F22F2DC91D67}" type="pres">
      <dgm:prSet presAssocID="{42786CC9-A1DB-4B41-8391-F4506C84E06F}" presName="img" presStyleLbl="fgImgPlace1" presStyleIdx="2" presStyleCnt="3"/>
      <dgm:spPr>
        <a:blipFill rotWithShape="0">
          <a:blip xmlns:r="http://schemas.openxmlformats.org/officeDocument/2006/relationships" r:embed="rId1"/>
          <a:stretch>
            <a:fillRect/>
          </a:stretch>
        </a:blipFill>
      </dgm:spPr>
    </dgm:pt>
    <dgm:pt modelId="{C095EC80-6C18-420F-8BEA-732A9627DEB6}" type="pres">
      <dgm:prSet presAssocID="{42786CC9-A1DB-4B41-8391-F4506C84E06F}" presName="text" presStyleLbl="node1" presStyleIdx="2" presStyleCnt="3">
        <dgm:presLayoutVars>
          <dgm:bulletEnabled val="1"/>
        </dgm:presLayoutVars>
      </dgm:prSet>
      <dgm:spPr/>
      <dgm:t>
        <a:bodyPr/>
        <a:lstStyle/>
        <a:p>
          <a:endParaRPr lang="en-GB"/>
        </a:p>
      </dgm:t>
    </dgm:pt>
  </dgm:ptLst>
  <dgm:cxnLst>
    <dgm:cxn modelId="{8A198AA7-0495-44DA-8919-56F8B368E889}" srcId="{62BF1848-499A-471D-AC0C-792DB6D57BAD}" destId="{FB12BDEC-A095-40F4-97E7-953814047E7E}" srcOrd="1" destOrd="0" parTransId="{56E62EDC-FF81-48B3-B98A-747AC6D0EAC2}" sibTransId="{3586E250-E4CB-450C-B4D9-58FF48DB7A25}"/>
    <dgm:cxn modelId="{9CEB57B0-7461-4B52-9956-E5434384F5E1}" type="presOf" srcId="{42786CC9-A1DB-4B41-8391-F4506C84E06F}" destId="{C095EC80-6C18-420F-8BEA-732A9627DEB6}" srcOrd="1" destOrd="0" presId="urn:microsoft.com/office/officeart/2005/8/layout/vList4"/>
    <dgm:cxn modelId="{71F1153A-D71A-47BB-A70D-349EDD6A9E61}" type="presOf" srcId="{FB12BDEC-A095-40F4-97E7-953814047E7E}" destId="{F81E52D3-3066-40BA-B5D8-F76613F06EFA}" srcOrd="1" destOrd="0" presId="urn:microsoft.com/office/officeart/2005/8/layout/vList4"/>
    <dgm:cxn modelId="{94FB8DCD-FE08-4C10-82E5-5C4A435C651C}" type="presOf" srcId="{C8E80E58-D4F3-4143-B8F0-7CF65174FCCC}" destId="{EE5C8196-0CEA-49CC-B0D7-9DCFDDAF08A6}" srcOrd="0" destOrd="0" presId="urn:microsoft.com/office/officeart/2005/8/layout/vList4"/>
    <dgm:cxn modelId="{F21660E9-BD44-407D-9319-5469E5F42754}" type="presOf" srcId="{C8E80E58-D4F3-4143-B8F0-7CF65174FCCC}" destId="{9332B9D9-84E6-487A-902E-50E526C0ADC0}" srcOrd="1" destOrd="0" presId="urn:microsoft.com/office/officeart/2005/8/layout/vList4"/>
    <dgm:cxn modelId="{56DD8B17-AC70-4C06-9358-A6F5038BAD2E}" srcId="{62BF1848-499A-471D-AC0C-792DB6D57BAD}" destId="{42786CC9-A1DB-4B41-8391-F4506C84E06F}" srcOrd="2" destOrd="0" parTransId="{AC6D689C-F43F-468F-90CC-EBDB373DE251}" sibTransId="{93A4FFB2-C52F-4A9D-98AD-42149C395208}"/>
    <dgm:cxn modelId="{CE083D43-2ADF-4F0F-A19C-24910328A951}" type="presOf" srcId="{42786CC9-A1DB-4B41-8391-F4506C84E06F}" destId="{4AB55F04-6190-4739-A0F5-BDE83346C2C1}" srcOrd="0" destOrd="0" presId="urn:microsoft.com/office/officeart/2005/8/layout/vList4"/>
    <dgm:cxn modelId="{11966F29-B2EF-4EE8-BD3D-39D0D683FEF5}" srcId="{62BF1848-499A-471D-AC0C-792DB6D57BAD}" destId="{C8E80E58-D4F3-4143-B8F0-7CF65174FCCC}" srcOrd="0" destOrd="0" parTransId="{B96E5CB1-7D92-492C-9415-F34BC8295C07}" sibTransId="{711A08C8-EDB4-4781-A68A-F9AC4CE7A619}"/>
    <dgm:cxn modelId="{FFFAA745-A1DA-43EC-87A3-75B844ED9F70}" type="presOf" srcId="{FB12BDEC-A095-40F4-97E7-953814047E7E}" destId="{D656B53D-C1F2-4518-9B91-C1BEE914615F}" srcOrd="0" destOrd="0" presId="urn:microsoft.com/office/officeart/2005/8/layout/vList4"/>
    <dgm:cxn modelId="{C51CF6B0-AEE3-48B8-ACCB-112C852985BE}" type="presOf" srcId="{62BF1848-499A-471D-AC0C-792DB6D57BAD}" destId="{1530BAFD-CA61-427F-AEC3-6F97B7FE3B43}" srcOrd="0" destOrd="0" presId="urn:microsoft.com/office/officeart/2005/8/layout/vList4"/>
    <dgm:cxn modelId="{F92F9A46-EF74-4328-ADE2-2017D7CDF177}" type="presParOf" srcId="{1530BAFD-CA61-427F-AEC3-6F97B7FE3B43}" destId="{72570414-CFDB-49FE-B5B8-4D07B8C22E36}" srcOrd="0" destOrd="0" presId="urn:microsoft.com/office/officeart/2005/8/layout/vList4"/>
    <dgm:cxn modelId="{6887C5CF-2461-48A7-B748-BE4B7BD6904D}" type="presParOf" srcId="{72570414-CFDB-49FE-B5B8-4D07B8C22E36}" destId="{EE5C8196-0CEA-49CC-B0D7-9DCFDDAF08A6}" srcOrd="0" destOrd="0" presId="urn:microsoft.com/office/officeart/2005/8/layout/vList4"/>
    <dgm:cxn modelId="{A7F414EB-6AC8-4069-A0DA-214200CEF54F}" type="presParOf" srcId="{72570414-CFDB-49FE-B5B8-4D07B8C22E36}" destId="{45CB6ED6-6732-48FA-BFA0-456E319CC5FF}" srcOrd="1" destOrd="0" presId="urn:microsoft.com/office/officeart/2005/8/layout/vList4"/>
    <dgm:cxn modelId="{13809053-8A7F-4B2B-A441-4B092F4A5264}" type="presParOf" srcId="{72570414-CFDB-49FE-B5B8-4D07B8C22E36}" destId="{9332B9D9-84E6-487A-902E-50E526C0ADC0}" srcOrd="2" destOrd="0" presId="urn:microsoft.com/office/officeart/2005/8/layout/vList4"/>
    <dgm:cxn modelId="{901328F1-D2E4-481A-9554-B55EBDA46015}" type="presParOf" srcId="{1530BAFD-CA61-427F-AEC3-6F97B7FE3B43}" destId="{F62EEE98-155E-476D-BF95-AA3A0D70BB2C}" srcOrd="1" destOrd="0" presId="urn:microsoft.com/office/officeart/2005/8/layout/vList4"/>
    <dgm:cxn modelId="{9693E19A-2579-4E09-B2BD-6046E1B139A3}" type="presParOf" srcId="{1530BAFD-CA61-427F-AEC3-6F97B7FE3B43}" destId="{5F0D30A8-10BD-4D33-B073-021EAE332330}" srcOrd="2" destOrd="0" presId="urn:microsoft.com/office/officeart/2005/8/layout/vList4"/>
    <dgm:cxn modelId="{0523C690-0580-4CAD-BF9E-89AFE38EE35F}" type="presParOf" srcId="{5F0D30A8-10BD-4D33-B073-021EAE332330}" destId="{D656B53D-C1F2-4518-9B91-C1BEE914615F}" srcOrd="0" destOrd="0" presId="urn:microsoft.com/office/officeart/2005/8/layout/vList4"/>
    <dgm:cxn modelId="{49D815CF-6C31-4D82-BA1B-F6AFFF643D8B}" type="presParOf" srcId="{5F0D30A8-10BD-4D33-B073-021EAE332330}" destId="{7557B2EF-DAC5-45B6-95D2-D6AEF16C2648}" srcOrd="1" destOrd="0" presId="urn:microsoft.com/office/officeart/2005/8/layout/vList4"/>
    <dgm:cxn modelId="{E968DEED-9CAF-440C-96E2-B40A15EA2807}" type="presParOf" srcId="{5F0D30A8-10BD-4D33-B073-021EAE332330}" destId="{F81E52D3-3066-40BA-B5D8-F76613F06EFA}" srcOrd="2" destOrd="0" presId="urn:microsoft.com/office/officeart/2005/8/layout/vList4"/>
    <dgm:cxn modelId="{21F02515-52AE-43AF-B93C-5B4FFABF2001}" type="presParOf" srcId="{1530BAFD-CA61-427F-AEC3-6F97B7FE3B43}" destId="{3A0B1833-9EE2-4BC3-A46A-F65EB730A060}" srcOrd="3" destOrd="0" presId="urn:microsoft.com/office/officeart/2005/8/layout/vList4"/>
    <dgm:cxn modelId="{4337D00C-5586-4A0D-BCE2-2E7ECFE67095}" type="presParOf" srcId="{1530BAFD-CA61-427F-AEC3-6F97B7FE3B43}" destId="{05A9DF92-D3A7-4797-9ECB-E89A7465A025}" srcOrd="4" destOrd="0" presId="urn:microsoft.com/office/officeart/2005/8/layout/vList4"/>
    <dgm:cxn modelId="{FCF09380-E0F9-45B7-904E-F53F0332174A}" type="presParOf" srcId="{05A9DF92-D3A7-4797-9ECB-E89A7465A025}" destId="{4AB55F04-6190-4739-A0F5-BDE83346C2C1}" srcOrd="0" destOrd="0" presId="urn:microsoft.com/office/officeart/2005/8/layout/vList4"/>
    <dgm:cxn modelId="{7512502E-F8EB-454F-8853-C90E5EEBF19D}" type="presParOf" srcId="{05A9DF92-D3A7-4797-9ECB-E89A7465A025}" destId="{278B0CD2-7048-4E9E-B82E-F22F2DC91D67}" srcOrd="1" destOrd="0" presId="urn:microsoft.com/office/officeart/2005/8/layout/vList4"/>
    <dgm:cxn modelId="{0E4CB5D8-5E49-4366-9ADE-3FBE8BF915C3}" type="presParOf" srcId="{05A9DF92-D3A7-4797-9ECB-E89A7465A025}" destId="{C095EC80-6C18-420F-8BEA-732A9627DEB6}" srcOrd="2" destOrd="0" presId="urn:microsoft.com/office/officeart/2005/8/layout/vList4"/>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AD2EA19-EC93-4B48-94C0-F706D655DF7E}" type="doc">
      <dgm:prSet loTypeId="urn:microsoft.com/office/officeart/2005/8/layout/process1" loCatId="process" qsTypeId="urn:microsoft.com/office/officeart/2005/8/quickstyle/3d3" qsCatId="3D" csTypeId="urn:microsoft.com/office/officeart/2005/8/colors/accent1_2" csCatId="accent1" phldr="1"/>
      <dgm:spPr/>
    </dgm:pt>
    <dgm:pt modelId="{042EBDB5-3F80-4013-9B29-CFAF7D2FCB15}">
      <dgm:prSet phldrT="[Text]"/>
      <dgm:spPr/>
      <dgm:t>
        <a:bodyPr/>
        <a:lstStyle/>
        <a:p>
          <a:r>
            <a:rPr lang="en-GB" dirty="0" smtClean="0"/>
            <a:t>Object</a:t>
          </a:r>
          <a:endParaRPr lang="en-GB" dirty="0"/>
        </a:p>
      </dgm:t>
    </dgm:pt>
    <dgm:pt modelId="{708437DD-9F29-4A72-80C3-04CA4110B623}" type="parTrans" cxnId="{54998DD1-20B6-4E0D-ABF1-6BDFC8727504}">
      <dgm:prSet/>
      <dgm:spPr/>
      <dgm:t>
        <a:bodyPr/>
        <a:lstStyle/>
        <a:p>
          <a:endParaRPr lang="en-GB"/>
        </a:p>
      </dgm:t>
    </dgm:pt>
    <dgm:pt modelId="{AA06B9AB-6F08-4DFF-B3F0-9CE624D6418C}" type="sibTrans" cxnId="{54998DD1-20B6-4E0D-ABF1-6BDFC8727504}">
      <dgm:prSet/>
      <dgm:spPr/>
      <dgm:t>
        <a:bodyPr/>
        <a:lstStyle/>
        <a:p>
          <a:endParaRPr lang="en-GB"/>
        </a:p>
      </dgm:t>
    </dgm:pt>
    <dgm:pt modelId="{7E0DE567-6F05-4C56-9C48-C55581381A79}">
      <dgm:prSet phldrT="[Text]"/>
      <dgm:spPr/>
      <dgm:t>
        <a:bodyPr/>
        <a:lstStyle/>
        <a:p>
          <a:r>
            <a:rPr lang="en-GB" dirty="0" smtClean="0"/>
            <a:t>Object</a:t>
          </a:r>
          <a:endParaRPr lang="en-GB" dirty="0"/>
        </a:p>
      </dgm:t>
    </dgm:pt>
    <dgm:pt modelId="{F86FC402-5BDC-4E35-950E-251876F91C09}" type="parTrans" cxnId="{765214F3-FDD2-4BA8-833D-313AF0C8D9B0}">
      <dgm:prSet/>
      <dgm:spPr/>
      <dgm:t>
        <a:bodyPr/>
        <a:lstStyle/>
        <a:p>
          <a:endParaRPr lang="en-GB"/>
        </a:p>
      </dgm:t>
    </dgm:pt>
    <dgm:pt modelId="{8072A7C7-EF76-465F-B1CB-EB0D2D3E9091}" type="sibTrans" cxnId="{765214F3-FDD2-4BA8-833D-313AF0C8D9B0}">
      <dgm:prSet/>
      <dgm:spPr/>
      <dgm:t>
        <a:bodyPr/>
        <a:lstStyle/>
        <a:p>
          <a:endParaRPr lang="en-GB"/>
        </a:p>
      </dgm:t>
    </dgm:pt>
    <dgm:pt modelId="{AD79E3A8-41DD-4843-ACE9-97288BF3020C}">
      <dgm:prSet phldrT="[Text]"/>
      <dgm:spPr/>
      <dgm:t>
        <a:bodyPr/>
        <a:lstStyle/>
        <a:p>
          <a:r>
            <a:rPr lang="en-GB" dirty="0" smtClean="0"/>
            <a:t>Object</a:t>
          </a:r>
          <a:endParaRPr lang="en-GB" dirty="0"/>
        </a:p>
      </dgm:t>
    </dgm:pt>
    <dgm:pt modelId="{A0BE3A66-BDDF-43B5-A880-63BB813E4CD0}" type="parTrans" cxnId="{3D9E2BDD-8E22-48E3-9025-B9FAC145AF59}">
      <dgm:prSet/>
      <dgm:spPr/>
      <dgm:t>
        <a:bodyPr/>
        <a:lstStyle/>
        <a:p>
          <a:endParaRPr lang="en-GB"/>
        </a:p>
      </dgm:t>
    </dgm:pt>
    <dgm:pt modelId="{87ECDBDE-1585-4BA0-AC1F-12DE1A77861E}" type="sibTrans" cxnId="{3D9E2BDD-8E22-48E3-9025-B9FAC145AF59}">
      <dgm:prSet/>
      <dgm:spPr/>
      <dgm:t>
        <a:bodyPr/>
        <a:lstStyle/>
        <a:p>
          <a:endParaRPr lang="en-GB"/>
        </a:p>
      </dgm:t>
    </dgm:pt>
    <dgm:pt modelId="{05FC308A-4EFA-4645-ABBF-342F1DDAC6C3}" type="pres">
      <dgm:prSet presAssocID="{5AD2EA19-EC93-4B48-94C0-F706D655DF7E}" presName="Name0" presStyleCnt="0">
        <dgm:presLayoutVars>
          <dgm:dir/>
          <dgm:resizeHandles val="exact"/>
        </dgm:presLayoutVars>
      </dgm:prSet>
      <dgm:spPr/>
    </dgm:pt>
    <dgm:pt modelId="{8F64324D-D6C9-4487-BB56-E877ECBE8E8C}" type="pres">
      <dgm:prSet presAssocID="{042EBDB5-3F80-4013-9B29-CFAF7D2FCB15}" presName="node" presStyleLbl="node1" presStyleIdx="0" presStyleCnt="3">
        <dgm:presLayoutVars>
          <dgm:bulletEnabled val="1"/>
        </dgm:presLayoutVars>
      </dgm:prSet>
      <dgm:spPr/>
      <dgm:t>
        <a:bodyPr/>
        <a:lstStyle/>
        <a:p>
          <a:endParaRPr lang="en-GB"/>
        </a:p>
      </dgm:t>
    </dgm:pt>
    <dgm:pt modelId="{449E5350-934B-47ED-808A-AAB76B317D17}" type="pres">
      <dgm:prSet presAssocID="{AA06B9AB-6F08-4DFF-B3F0-9CE624D6418C}" presName="sibTrans" presStyleLbl="sibTrans2D1" presStyleIdx="0" presStyleCnt="2"/>
      <dgm:spPr/>
      <dgm:t>
        <a:bodyPr/>
        <a:lstStyle/>
        <a:p>
          <a:endParaRPr lang="en-GB"/>
        </a:p>
      </dgm:t>
    </dgm:pt>
    <dgm:pt modelId="{C937D595-760E-49DA-8FC2-919BF1D02E47}" type="pres">
      <dgm:prSet presAssocID="{AA06B9AB-6F08-4DFF-B3F0-9CE624D6418C}" presName="connectorText" presStyleLbl="sibTrans2D1" presStyleIdx="0" presStyleCnt="2"/>
      <dgm:spPr/>
      <dgm:t>
        <a:bodyPr/>
        <a:lstStyle/>
        <a:p>
          <a:endParaRPr lang="en-GB"/>
        </a:p>
      </dgm:t>
    </dgm:pt>
    <dgm:pt modelId="{67B256D7-EA3B-4C92-BAF7-885F97C09B53}" type="pres">
      <dgm:prSet presAssocID="{7E0DE567-6F05-4C56-9C48-C55581381A79}" presName="node" presStyleLbl="node1" presStyleIdx="1" presStyleCnt="3">
        <dgm:presLayoutVars>
          <dgm:bulletEnabled val="1"/>
        </dgm:presLayoutVars>
      </dgm:prSet>
      <dgm:spPr/>
      <dgm:t>
        <a:bodyPr/>
        <a:lstStyle/>
        <a:p>
          <a:endParaRPr lang="en-GB"/>
        </a:p>
      </dgm:t>
    </dgm:pt>
    <dgm:pt modelId="{6D813DE2-A318-4E39-9B41-E039D6464981}" type="pres">
      <dgm:prSet presAssocID="{8072A7C7-EF76-465F-B1CB-EB0D2D3E9091}" presName="sibTrans" presStyleLbl="sibTrans2D1" presStyleIdx="1" presStyleCnt="2"/>
      <dgm:spPr/>
      <dgm:t>
        <a:bodyPr/>
        <a:lstStyle/>
        <a:p>
          <a:endParaRPr lang="en-GB"/>
        </a:p>
      </dgm:t>
    </dgm:pt>
    <dgm:pt modelId="{9627580A-5D28-4745-A7E0-A3D35EA895D9}" type="pres">
      <dgm:prSet presAssocID="{8072A7C7-EF76-465F-B1CB-EB0D2D3E9091}" presName="connectorText" presStyleLbl="sibTrans2D1" presStyleIdx="1" presStyleCnt="2"/>
      <dgm:spPr/>
      <dgm:t>
        <a:bodyPr/>
        <a:lstStyle/>
        <a:p>
          <a:endParaRPr lang="en-GB"/>
        </a:p>
      </dgm:t>
    </dgm:pt>
    <dgm:pt modelId="{AC58CCF8-A72F-4E2E-B2EB-2CB8EA6E0946}" type="pres">
      <dgm:prSet presAssocID="{AD79E3A8-41DD-4843-ACE9-97288BF3020C}" presName="node" presStyleLbl="node1" presStyleIdx="2" presStyleCnt="3">
        <dgm:presLayoutVars>
          <dgm:bulletEnabled val="1"/>
        </dgm:presLayoutVars>
      </dgm:prSet>
      <dgm:spPr/>
      <dgm:t>
        <a:bodyPr/>
        <a:lstStyle/>
        <a:p>
          <a:endParaRPr lang="en-GB"/>
        </a:p>
      </dgm:t>
    </dgm:pt>
  </dgm:ptLst>
  <dgm:cxnLst>
    <dgm:cxn modelId="{941C3760-B932-4513-BF49-7F8C02FA2097}" type="presOf" srcId="{5AD2EA19-EC93-4B48-94C0-F706D655DF7E}" destId="{05FC308A-4EFA-4645-ABBF-342F1DDAC6C3}" srcOrd="0" destOrd="0" presId="urn:microsoft.com/office/officeart/2005/8/layout/process1"/>
    <dgm:cxn modelId="{6D547A7B-0F7C-4884-AA09-5210004C47CB}" type="presOf" srcId="{AA06B9AB-6F08-4DFF-B3F0-9CE624D6418C}" destId="{449E5350-934B-47ED-808A-AAB76B317D17}" srcOrd="0" destOrd="0" presId="urn:microsoft.com/office/officeart/2005/8/layout/process1"/>
    <dgm:cxn modelId="{02DD8446-6B2D-4F19-9A2A-05410E973089}" type="presOf" srcId="{AD79E3A8-41DD-4843-ACE9-97288BF3020C}" destId="{AC58CCF8-A72F-4E2E-B2EB-2CB8EA6E0946}" srcOrd="0" destOrd="0" presId="urn:microsoft.com/office/officeart/2005/8/layout/process1"/>
    <dgm:cxn modelId="{7B27CD40-2552-49D6-89E6-569F82D53606}" type="presOf" srcId="{AA06B9AB-6F08-4DFF-B3F0-9CE624D6418C}" destId="{C937D595-760E-49DA-8FC2-919BF1D02E47}" srcOrd="1" destOrd="0" presId="urn:microsoft.com/office/officeart/2005/8/layout/process1"/>
    <dgm:cxn modelId="{80141033-DEE6-485E-B1BE-F0156C089FC0}" type="presOf" srcId="{8072A7C7-EF76-465F-B1CB-EB0D2D3E9091}" destId="{6D813DE2-A318-4E39-9B41-E039D6464981}" srcOrd="0" destOrd="0" presId="urn:microsoft.com/office/officeart/2005/8/layout/process1"/>
    <dgm:cxn modelId="{381C5904-985E-46E6-A261-1F42C6918D71}" type="presOf" srcId="{8072A7C7-EF76-465F-B1CB-EB0D2D3E9091}" destId="{9627580A-5D28-4745-A7E0-A3D35EA895D9}" srcOrd="1" destOrd="0" presId="urn:microsoft.com/office/officeart/2005/8/layout/process1"/>
    <dgm:cxn modelId="{3D9E2BDD-8E22-48E3-9025-B9FAC145AF59}" srcId="{5AD2EA19-EC93-4B48-94C0-F706D655DF7E}" destId="{AD79E3A8-41DD-4843-ACE9-97288BF3020C}" srcOrd="2" destOrd="0" parTransId="{A0BE3A66-BDDF-43B5-A880-63BB813E4CD0}" sibTransId="{87ECDBDE-1585-4BA0-AC1F-12DE1A77861E}"/>
    <dgm:cxn modelId="{61E7DF92-6664-46F0-835C-8C5AC2A23083}" type="presOf" srcId="{7E0DE567-6F05-4C56-9C48-C55581381A79}" destId="{67B256D7-EA3B-4C92-BAF7-885F97C09B53}" srcOrd="0" destOrd="0" presId="urn:microsoft.com/office/officeart/2005/8/layout/process1"/>
    <dgm:cxn modelId="{765214F3-FDD2-4BA8-833D-313AF0C8D9B0}" srcId="{5AD2EA19-EC93-4B48-94C0-F706D655DF7E}" destId="{7E0DE567-6F05-4C56-9C48-C55581381A79}" srcOrd="1" destOrd="0" parTransId="{F86FC402-5BDC-4E35-950E-251876F91C09}" sibTransId="{8072A7C7-EF76-465F-B1CB-EB0D2D3E9091}"/>
    <dgm:cxn modelId="{21687FB3-486E-40B3-8639-90CA8237A2D7}" type="presOf" srcId="{042EBDB5-3F80-4013-9B29-CFAF7D2FCB15}" destId="{8F64324D-D6C9-4487-BB56-E877ECBE8E8C}" srcOrd="0" destOrd="0" presId="urn:microsoft.com/office/officeart/2005/8/layout/process1"/>
    <dgm:cxn modelId="{54998DD1-20B6-4E0D-ABF1-6BDFC8727504}" srcId="{5AD2EA19-EC93-4B48-94C0-F706D655DF7E}" destId="{042EBDB5-3F80-4013-9B29-CFAF7D2FCB15}" srcOrd="0" destOrd="0" parTransId="{708437DD-9F29-4A72-80C3-04CA4110B623}" sibTransId="{AA06B9AB-6F08-4DFF-B3F0-9CE624D6418C}"/>
    <dgm:cxn modelId="{D2BE2D48-A490-4167-A4E2-FE5EDD335019}" type="presParOf" srcId="{05FC308A-4EFA-4645-ABBF-342F1DDAC6C3}" destId="{8F64324D-D6C9-4487-BB56-E877ECBE8E8C}" srcOrd="0" destOrd="0" presId="urn:microsoft.com/office/officeart/2005/8/layout/process1"/>
    <dgm:cxn modelId="{C65F2518-E15E-415D-9D82-C82E304D0C61}" type="presParOf" srcId="{05FC308A-4EFA-4645-ABBF-342F1DDAC6C3}" destId="{449E5350-934B-47ED-808A-AAB76B317D17}" srcOrd="1" destOrd="0" presId="urn:microsoft.com/office/officeart/2005/8/layout/process1"/>
    <dgm:cxn modelId="{5BBFA32F-7532-4343-97A6-F78832F73B2B}" type="presParOf" srcId="{449E5350-934B-47ED-808A-AAB76B317D17}" destId="{C937D595-760E-49DA-8FC2-919BF1D02E47}" srcOrd="0" destOrd="0" presId="urn:microsoft.com/office/officeart/2005/8/layout/process1"/>
    <dgm:cxn modelId="{05D04F23-AA71-482D-9396-72835C1DE7E9}" type="presParOf" srcId="{05FC308A-4EFA-4645-ABBF-342F1DDAC6C3}" destId="{67B256D7-EA3B-4C92-BAF7-885F97C09B53}" srcOrd="2" destOrd="0" presId="urn:microsoft.com/office/officeart/2005/8/layout/process1"/>
    <dgm:cxn modelId="{EEF5E0B0-D919-4D96-A14A-A2E572E76A8E}" type="presParOf" srcId="{05FC308A-4EFA-4645-ABBF-342F1DDAC6C3}" destId="{6D813DE2-A318-4E39-9B41-E039D6464981}" srcOrd="3" destOrd="0" presId="urn:microsoft.com/office/officeart/2005/8/layout/process1"/>
    <dgm:cxn modelId="{BFF7BEAA-4B22-4B39-85C3-4A6E5E5DAEAD}" type="presParOf" srcId="{6D813DE2-A318-4E39-9B41-E039D6464981}" destId="{9627580A-5D28-4745-A7E0-A3D35EA895D9}" srcOrd="0" destOrd="0" presId="urn:microsoft.com/office/officeart/2005/8/layout/process1"/>
    <dgm:cxn modelId="{74B312FD-3235-4DAD-97D7-C8423608139B}" type="presParOf" srcId="{05FC308A-4EFA-4645-ABBF-342F1DDAC6C3}" destId="{AC58CCF8-A72F-4E2E-B2EB-2CB8EA6E0946}" srcOrd="4" destOrd="0" presId="urn:microsoft.com/office/officeart/2005/8/layout/process1"/>
  </dgm:cxnLst>
  <dgm:bg/>
  <dgm:whole/>
  <dgm:extLst>
    <a:ext uri="http://schemas.microsoft.com/office/drawing/2008/diagram">
      <dsp:dataModelExt xmlns:dsp="http://schemas.microsoft.com/office/drawing/2008/diagram" xmlns=""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AD2EA19-EC93-4B48-94C0-F706D655DF7E}" type="doc">
      <dgm:prSet loTypeId="urn:microsoft.com/office/officeart/2005/8/layout/process1" loCatId="process" qsTypeId="urn:microsoft.com/office/officeart/2005/8/quickstyle/3d3" qsCatId="3D" csTypeId="urn:microsoft.com/office/officeart/2005/8/colors/accent1_2" csCatId="accent1" phldr="1"/>
      <dgm:spPr/>
    </dgm:pt>
    <dgm:pt modelId="{042EBDB5-3F80-4013-9B29-CFAF7D2FCB15}">
      <dgm:prSet phldrT="[Text]"/>
      <dgm:spPr/>
      <dgm:t>
        <a:bodyPr/>
        <a:lstStyle/>
        <a:p>
          <a:r>
            <a:rPr lang="en-GB" dirty="0" smtClean="0"/>
            <a:t>Object</a:t>
          </a:r>
          <a:endParaRPr lang="en-GB" dirty="0"/>
        </a:p>
      </dgm:t>
    </dgm:pt>
    <dgm:pt modelId="{708437DD-9F29-4A72-80C3-04CA4110B623}" type="parTrans" cxnId="{54998DD1-20B6-4E0D-ABF1-6BDFC8727504}">
      <dgm:prSet/>
      <dgm:spPr/>
      <dgm:t>
        <a:bodyPr/>
        <a:lstStyle/>
        <a:p>
          <a:endParaRPr lang="en-GB"/>
        </a:p>
      </dgm:t>
    </dgm:pt>
    <dgm:pt modelId="{AA06B9AB-6F08-4DFF-B3F0-9CE624D6418C}" type="sibTrans" cxnId="{54998DD1-20B6-4E0D-ABF1-6BDFC8727504}">
      <dgm:prSet/>
      <dgm:spPr/>
      <dgm:t>
        <a:bodyPr/>
        <a:lstStyle/>
        <a:p>
          <a:endParaRPr lang="en-GB"/>
        </a:p>
      </dgm:t>
    </dgm:pt>
    <dgm:pt modelId="{7E0DE567-6F05-4C56-9C48-C55581381A79}">
      <dgm:prSet phldrT="[Text]"/>
      <dgm:spPr/>
      <dgm:t>
        <a:bodyPr/>
        <a:lstStyle/>
        <a:p>
          <a:r>
            <a:rPr lang="en-GB" dirty="0" smtClean="0"/>
            <a:t>Object</a:t>
          </a:r>
          <a:endParaRPr lang="en-GB" dirty="0"/>
        </a:p>
      </dgm:t>
    </dgm:pt>
    <dgm:pt modelId="{F86FC402-5BDC-4E35-950E-251876F91C09}" type="parTrans" cxnId="{765214F3-FDD2-4BA8-833D-313AF0C8D9B0}">
      <dgm:prSet/>
      <dgm:spPr/>
      <dgm:t>
        <a:bodyPr/>
        <a:lstStyle/>
        <a:p>
          <a:endParaRPr lang="en-GB"/>
        </a:p>
      </dgm:t>
    </dgm:pt>
    <dgm:pt modelId="{8072A7C7-EF76-465F-B1CB-EB0D2D3E9091}" type="sibTrans" cxnId="{765214F3-FDD2-4BA8-833D-313AF0C8D9B0}">
      <dgm:prSet/>
      <dgm:spPr/>
      <dgm:t>
        <a:bodyPr/>
        <a:lstStyle/>
        <a:p>
          <a:endParaRPr lang="en-GB"/>
        </a:p>
      </dgm:t>
    </dgm:pt>
    <dgm:pt modelId="{AD79E3A8-41DD-4843-ACE9-97288BF3020C}">
      <dgm:prSet phldrT="[Text]"/>
      <dgm:spPr/>
      <dgm:t>
        <a:bodyPr/>
        <a:lstStyle/>
        <a:p>
          <a:r>
            <a:rPr lang="en-GB" dirty="0" smtClean="0"/>
            <a:t>Object</a:t>
          </a:r>
          <a:endParaRPr lang="en-GB" dirty="0"/>
        </a:p>
      </dgm:t>
    </dgm:pt>
    <dgm:pt modelId="{A0BE3A66-BDDF-43B5-A880-63BB813E4CD0}" type="parTrans" cxnId="{3D9E2BDD-8E22-48E3-9025-B9FAC145AF59}">
      <dgm:prSet/>
      <dgm:spPr/>
      <dgm:t>
        <a:bodyPr/>
        <a:lstStyle/>
        <a:p>
          <a:endParaRPr lang="en-GB"/>
        </a:p>
      </dgm:t>
    </dgm:pt>
    <dgm:pt modelId="{87ECDBDE-1585-4BA0-AC1F-12DE1A77861E}" type="sibTrans" cxnId="{3D9E2BDD-8E22-48E3-9025-B9FAC145AF59}">
      <dgm:prSet/>
      <dgm:spPr/>
      <dgm:t>
        <a:bodyPr/>
        <a:lstStyle/>
        <a:p>
          <a:endParaRPr lang="en-GB"/>
        </a:p>
      </dgm:t>
    </dgm:pt>
    <dgm:pt modelId="{E1A6FBFE-00BD-4D51-9244-486DA88CA34E}">
      <dgm:prSet phldrT="[Text]"/>
      <dgm:spPr/>
      <dgm:t>
        <a:bodyPr/>
        <a:lstStyle/>
        <a:p>
          <a:r>
            <a:rPr lang="en-GB" dirty="0" smtClean="0"/>
            <a:t>Object</a:t>
          </a:r>
          <a:endParaRPr lang="en-GB" dirty="0"/>
        </a:p>
      </dgm:t>
    </dgm:pt>
    <dgm:pt modelId="{C66418F3-69D1-4EB1-83DB-4FD60D1E1E14}" type="parTrans" cxnId="{0A97F4D4-4589-400E-A35B-CACC143A0FA2}">
      <dgm:prSet/>
      <dgm:spPr/>
      <dgm:t>
        <a:bodyPr/>
        <a:lstStyle/>
        <a:p>
          <a:endParaRPr lang="en-GB"/>
        </a:p>
      </dgm:t>
    </dgm:pt>
    <dgm:pt modelId="{82B60391-9F41-483D-AC42-E8BBE6286A72}" type="sibTrans" cxnId="{0A97F4D4-4589-400E-A35B-CACC143A0FA2}">
      <dgm:prSet/>
      <dgm:spPr/>
      <dgm:t>
        <a:bodyPr/>
        <a:lstStyle/>
        <a:p>
          <a:endParaRPr lang="en-GB"/>
        </a:p>
      </dgm:t>
    </dgm:pt>
    <dgm:pt modelId="{05FC308A-4EFA-4645-ABBF-342F1DDAC6C3}" type="pres">
      <dgm:prSet presAssocID="{5AD2EA19-EC93-4B48-94C0-F706D655DF7E}" presName="Name0" presStyleCnt="0">
        <dgm:presLayoutVars>
          <dgm:dir/>
          <dgm:resizeHandles val="exact"/>
        </dgm:presLayoutVars>
      </dgm:prSet>
      <dgm:spPr/>
    </dgm:pt>
    <dgm:pt modelId="{8F64324D-D6C9-4487-BB56-E877ECBE8E8C}" type="pres">
      <dgm:prSet presAssocID="{042EBDB5-3F80-4013-9B29-CFAF7D2FCB15}" presName="node" presStyleLbl="node1" presStyleIdx="0" presStyleCnt="4">
        <dgm:presLayoutVars>
          <dgm:bulletEnabled val="1"/>
        </dgm:presLayoutVars>
      </dgm:prSet>
      <dgm:spPr/>
      <dgm:t>
        <a:bodyPr/>
        <a:lstStyle/>
        <a:p>
          <a:endParaRPr lang="en-GB"/>
        </a:p>
      </dgm:t>
    </dgm:pt>
    <dgm:pt modelId="{449E5350-934B-47ED-808A-AAB76B317D17}" type="pres">
      <dgm:prSet presAssocID="{AA06B9AB-6F08-4DFF-B3F0-9CE624D6418C}" presName="sibTrans" presStyleLbl="sibTrans2D1" presStyleIdx="0" presStyleCnt="3"/>
      <dgm:spPr/>
      <dgm:t>
        <a:bodyPr/>
        <a:lstStyle/>
        <a:p>
          <a:endParaRPr lang="en-GB"/>
        </a:p>
      </dgm:t>
    </dgm:pt>
    <dgm:pt modelId="{C937D595-760E-49DA-8FC2-919BF1D02E47}" type="pres">
      <dgm:prSet presAssocID="{AA06B9AB-6F08-4DFF-B3F0-9CE624D6418C}" presName="connectorText" presStyleLbl="sibTrans2D1" presStyleIdx="0" presStyleCnt="3"/>
      <dgm:spPr/>
      <dgm:t>
        <a:bodyPr/>
        <a:lstStyle/>
        <a:p>
          <a:endParaRPr lang="en-GB"/>
        </a:p>
      </dgm:t>
    </dgm:pt>
    <dgm:pt modelId="{67B256D7-EA3B-4C92-BAF7-885F97C09B53}" type="pres">
      <dgm:prSet presAssocID="{7E0DE567-6F05-4C56-9C48-C55581381A79}" presName="node" presStyleLbl="node1" presStyleIdx="1" presStyleCnt="4">
        <dgm:presLayoutVars>
          <dgm:bulletEnabled val="1"/>
        </dgm:presLayoutVars>
      </dgm:prSet>
      <dgm:spPr/>
      <dgm:t>
        <a:bodyPr/>
        <a:lstStyle/>
        <a:p>
          <a:endParaRPr lang="en-GB"/>
        </a:p>
      </dgm:t>
    </dgm:pt>
    <dgm:pt modelId="{6D813DE2-A318-4E39-9B41-E039D6464981}" type="pres">
      <dgm:prSet presAssocID="{8072A7C7-EF76-465F-B1CB-EB0D2D3E9091}" presName="sibTrans" presStyleLbl="sibTrans2D1" presStyleIdx="1" presStyleCnt="3"/>
      <dgm:spPr/>
      <dgm:t>
        <a:bodyPr/>
        <a:lstStyle/>
        <a:p>
          <a:endParaRPr lang="en-GB"/>
        </a:p>
      </dgm:t>
    </dgm:pt>
    <dgm:pt modelId="{9627580A-5D28-4745-A7E0-A3D35EA895D9}" type="pres">
      <dgm:prSet presAssocID="{8072A7C7-EF76-465F-B1CB-EB0D2D3E9091}" presName="connectorText" presStyleLbl="sibTrans2D1" presStyleIdx="1" presStyleCnt="3"/>
      <dgm:spPr/>
      <dgm:t>
        <a:bodyPr/>
        <a:lstStyle/>
        <a:p>
          <a:endParaRPr lang="en-GB"/>
        </a:p>
      </dgm:t>
    </dgm:pt>
    <dgm:pt modelId="{AC58CCF8-A72F-4E2E-B2EB-2CB8EA6E0946}" type="pres">
      <dgm:prSet presAssocID="{AD79E3A8-41DD-4843-ACE9-97288BF3020C}" presName="node" presStyleLbl="node1" presStyleIdx="2" presStyleCnt="4">
        <dgm:presLayoutVars>
          <dgm:bulletEnabled val="1"/>
        </dgm:presLayoutVars>
      </dgm:prSet>
      <dgm:spPr/>
      <dgm:t>
        <a:bodyPr/>
        <a:lstStyle/>
        <a:p>
          <a:endParaRPr lang="en-GB"/>
        </a:p>
      </dgm:t>
    </dgm:pt>
    <dgm:pt modelId="{88BB94AB-CDD9-4AD1-A9DE-B836FC39D9E6}" type="pres">
      <dgm:prSet presAssocID="{87ECDBDE-1585-4BA0-AC1F-12DE1A77861E}" presName="sibTrans" presStyleLbl="sibTrans2D1" presStyleIdx="2" presStyleCnt="3"/>
      <dgm:spPr/>
      <dgm:t>
        <a:bodyPr/>
        <a:lstStyle/>
        <a:p>
          <a:endParaRPr lang="en-GB"/>
        </a:p>
      </dgm:t>
    </dgm:pt>
    <dgm:pt modelId="{126B39F7-5058-447E-B5C7-3A8C9D745F57}" type="pres">
      <dgm:prSet presAssocID="{87ECDBDE-1585-4BA0-AC1F-12DE1A77861E}" presName="connectorText" presStyleLbl="sibTrans2D1" presStyleIdx="2" presStyleCnt="3"/>
      <dgm:spPr/>
      <dgm:t>
        <a:bodyPr/>
        <a:lstStyle/>
        <a:p>
          <a:endParaRPr lang="en-GB"/>
        </a:p>
      </dgm:t>
    </dgm:pt>
    <dgm:pt modelId="{6BC57F16-C475-41E4-B7DD-E9A69FE7B619}" type="pres">
      <dgm:prSet presAssocID="{E1A6FBFE-00BD-4D51-9244-486DA88CA34E}" presName="node" presStyleLbl="node1" presStyleIdx="3" presStyleCnt="4">
        <dgm:presLayoutVars>
          <dgm:bulletEnabled val="1"/>
        </dgm:presLayoutVars>
      </dgm:prSet>
      <dgm:spPr/>
      <dgm:t>
        <a:bodyPr/>
        <a:lstStyle/>
        <a:p>
          <a:endParaRPr lang="en-GB"/>
        </a:p>
      </dgm:t>
    </dgm:pt>
  </dgm:ptLst>
  <dgm:cxnLst>
    <dgm:cxn modelId="{09D4F580-1DCD-4372-8CC3-148FAD149E76}" type="presOf" srcId="{AD79E3A8-41DD-4843-ACE9-97288BF3020C}" destId="{AC58CCF8-A72F-4E2E-B2EB-2CB8EA6E0946}" srcOrd="0" destOrd="0" presId="urn:microsoft.com/office/officeart/2005/8/layout/process1"/>
    <dgm:cxn modelId="{04D5E6A4-88D0-4D99-8870-96FFF850A272}" type="presOf" srcId="{87ECDBDE-1585-4BA0-AC1F-12DE1A77861E}" destId="{126B39F7-5058-447E-B5C7-3A8C9D745F57}" srcOrd="1" destOrd="0" presId="urn:microsoft.com/office/officeart/2005/8/layout/process1"/>
    <dgm:cxn modelId="{B4ED9B2E-FFCE-48AF-9908-7828684FDAD5}" type="presOf" srcId="{042EBDB5-3F80-4013-9B29-CFAF7D2FCB15}" destId="{8F64324D-D6C9-4487-BB56-E877ECBE8E8C}" srcOrd="0" destOrd="0" presId="urn:microsoft.com/office/officeart/2005/8/layout/process1"/>
    <dgm:cxn modelId="{A9639207-B1E0-4BB9-8988-33A11A636167}" type="presOf" srcId="{87ECDBDE-1585-4BA0-AC1F-12DE1A77861E}" destId="{88BB94AB-CDD9-4AD1-A9DE-B836FC39D9E6}" srcOrd="0" destOrd="0" presId="urn:microsoft.com/office/officeart/2005/8/layout/process1"/>
    <dgm:cxn modelId="{07059C72-52D8-435C-8490-9F4B91FA76B2}" type="presOf" srcId="{E1A6FBFE-00BD-4D51-9244-486DA88CA34E}" destId="{6BC57F16-C475-41E4-B7DD-E9A69FE7B619}" srcOrd="0" destOrd="0" presId="urn:microsoft.com/office/officeart/2005/8/layout/process1"/>
    <dgm:cxn modelId="{95A0C08A-D0D5-4E42-9ED4-55086326DCC0}" type="presOf" srcId="{8072A7C7-EF76-465F-B1CB-EB0D2D3E9091}" destId="{9627580A-5D28-4745-A7E0-A3D35EA895D9}" srcOrd="1" destOrd="0" presId="urn:microsoft.com/office/officeart/2005/8/layout/process1"/>
    <dgm:cxn modelId="{3D9E2BDD-8E22-48E3-9025-B9FAC145AF59}" srcId="{5AD2EA19-EC93-4B48-94C0-F706D655DF7E}" destId="{AD79E3A8-41DD-4843-ACE9-97288BF3020C}" srcOrd="2" destOrd="0" parTransId="{A0BE3A66-BDDF-43B5-A880-63BB813E4CD0}" sibTransId="{87ECDBDE-1585-4BA0-AC1F-12DE1A77861E}"/>
    <dgm:cxn modelId="{23E5A241-0091-4781-A152-5F81FF07A670}" type="presOf" srcId="{5AD2EA19-EC93-4B48-94C0-F706D655DF7E}" destId="{05FC308A-4EFA-4645-ABBF-342F1DDAC6C3}" srcOrd="0" destOrd="0" presId="urn:microsoft.com/office/officeart/2005/8/layout/process1"/>
    <dgm:cxn modelId="{519D419B-B7FD-4C96-9FAD-8170FB0B353A}" type="presOf" srcId="{7E0DE567-6F05-4C56-9C48-C55581381A79}" destId="{67B256D7-EA3B-4C92-BAF7-885F97C09B53}" srcOrd="0" destOrd="0" presId="urn:microsoft.com/office/officeart/2005/8/layout/process1"/>
    <dgm:cxn modelId="{765214F3-FDD2-4BA8-833D-313AF0C8D9B0}" srcId="{5AD2EA19-EC93-4B48-94C0-F706D655DF7E}" destId="{7E0DE567-6F05-4C56-9C48-C55581381A79}" srcOrd="1" destOrd="0" parTransId="{F86FC402-5BDC-4E35-950E-251876F91C09}" sibTransId="{8072A7C7-EF76-465F-B1CB-EB0D2D3E9091}"/>
    <dgm:cxn modelId="{ABC60E85-ACAC-4DD7-98CC-B2307B7E27EA}" type="presOf" srcId="{AA06B9AB-6F08-4DFF-B3F0-9CE624D6418C}" destId="{449E5350-934B-47ED-808A-AAB76B317D17}" srcOrd="0" destOrd="0" presId="urn:microsoft.com/office/officeart/2005/8/layout/process1"/>
    <dgm:cxn modelId="{4C74ACB3-B521-4C9D-8E15-D5B5A5828553}" type="presOf" srcId="{8072A7C7-EF76-465F-B1CB-EB0D2D3E9091}" destId="{6D813DE2-A318-4E39-9B41-E039D6464981}" srcOrd="0" destOrd="0" presId="urn:microsoft.com/office/officeart/2005/8/layout/process1"/>
    <dgm:cxn modelId="{0A97F4D4-4589-400E-A35B-CACC143A0FA2}" srcId="{5AD2EA19-EC93-4B48-94C0-F706D655DF7E}" destId="{E1A6FBFE-00BD-4D51-9244-486DA88CA34E}" srcOrd="3" destOrd="0" parTransId="{C66418F3-69D1-4EB1-83DB-4FD60D1E1E14}" sibTransId="{82B60391-9F41-483D-AC42-E8BBE6286A72}"/>
    <dgm:cxn modelId="{282CE4A1-AE26-42C4-BEEE-670C68B6873C}" type="presOf" srcId="{AA06B9AB-6F08-4DFF-B3F0-9CE624D6418C}" destId="{C937D595-760E-49DA-8FC2-919BF1D02E47}" srcOrd="1" destOrd="0" presId="urn:microsoft.com/office/officeart/2005/8/layout/process1"/>
    <dgm:cxn modelId="{54998DD1-20B6-4E0D-ABF1-6BDFC8727504}" srcId="{5AD2EA19-EC93-4B48-94C0-F706D655DF7E}" destId="{042EBDB5-3F80-4013-9B29-CFAF7D2FCB15}" srcOrd="0" destOrd="0" parTransId="{708437DD-9F29-4A72-80C3-04CA4110B623}" sibTransId="{AA06B9AB-6F08-4DFF-B3F0-9CE624D6418C}"/>
    <dgm:cxn modelId="{FF52A23B-EDE8-4B77-BB92-47FBDCFA79E5}" type="presParOf" srcId="{05FC308A-4EFA-4645-ABBF-342F1DDAC6C3}" destId="{8F64324D-D6C9-4487-BB56-E877ECBE8E8C}" srcOrd="0" destOrd="0" presId="urn:microsoft.com/office/officeart/2005/8/layout/process1"/>
    <dgm:cxn modelId="{DD87BDDA-DA48-4043-B6F1-51EA0EC0B6D8}" type="presParOf" srcId="{05FC308A-4EFA-4645-ABBF-342F1DDAC6C3}" destId="{449E5350-934B-47ED-808A-AAB76B317D17}" srcOrd="1" destOrd="0" presId="urn:microsoft.com/office/officeart/2005/8/layout/process1"/>
    <dgm:cxn modelId="{EED385E7-BB4C-42FA-BBFE-3F366187F460}" type="presParOf" srcId="{449E5350-934B-47ED-808A-AAB76B317D17}" destId="{C937D595-760E-49DA-8FC2-919BF1D02E47}" srcOrd="0" destOrd="0" presId="urn:microsoft.com/office/officeart/2005/8/layout/process1"/>
    <dgm:cxn modelId="{3E43F802-C539-4239-B05B-BD517F0C4885}" type="presParOf" srcId="{05FC308A-4EFA-4645-ABBF-342F1DDAC6C3}" destId="{67B256D7-EA3B-4C92-BAF7-885F97C09B53}" srcOrd="2" destOrd="0" presId="urn:microsoft.com/office/officeart/2005/8/layout/process1"/>
    <dgm:cxn modelId="{96EC3134-CB70-4E62-902D-A91E4585C2DF}" type="presParOf" srcId="{05FC308A-4EFA-4645-ABBF-342F1DDAC6C3}" destId="{6D813DE2-A318-4E39-9B41-E039D6464981}" srcOrd="3" destOrd="0" presId="urn:microsoft.com/office/officeart/2005/8/layout/process1"/>
    <dgm:cxn modelId="{55E5FC5F-9610-4F02-88BD-3A52FE314A0E}" type="presParOf" srcId="{6D813DE2-A318-4E39-9B41-E039D6464981}" destId="{9627580A-5D28-4745-A7E0-A3D35EA895D9}" srcOrd="0" destOrd="0" presId="urn:microsoft.com/office/officeart/2005/8/layout/process1"/>
    <dgm:cxn modelId="{86967CC2-9FFD-4776-BCD5-CD1592050B1D}" type="presParOf" srcId="{05FC308A-4EFA-4645-ABBF-342F1DDAC6C3}" destId="{AC58CCF8-A72F-4E2E-B2EB-2CB8EA6E0946}" srcOrd="4" destOrd="0" presId="urn:microsoft.com/office/officeart/2005/8/layout/process1"/>
    <dgm:cxn modelId="{E2F1C20F-4018-4787-9842-4129FC00795B}" type="presParOf" srcId="{05FC308A-4EFA-4645-ABBF-342F1DDAC6C3}" destId="{88BB94AB-CDD9-4AD1-A9DE-B836FC39D9E6}" srcOrd="5" destOrd="0" presId="urn:microsoft.com/office/officeart/2005/8/layout/process1"/>
    <dgm:cxn modelId="{4BBECFD2-0222-4D97-B6DC-7FF78B21D1A9}" type="presParOf" srcId="{88BB94AB-CDD9-4AD1-A9DE-B836FC39D9E6}" destId="{126B39F7-5058-447E-B5C7-3A8C9D745F57}" srcOrd="0" destOrd="0" presId="urn:microsoft.com/office/officeart/2005/8/layout/process1"/>
    <dgm:cxn modelId="{13835767-BE2E-4E0D-980D-1A75122D6713}" type="presParOf" srcId="{05FC308A-4EFA-4645-ABBF-342F1DDAC6C3}" destId="{6BC57F16-C475-41E4-B7DD-E9A69FE7B619}" srcOrd="6" destOrd="0" presId="urn:microsoft.com/office/officeart/2005/8/layout/process1"/>
  </dgm:cxnLst>
  <dgm:bg/>
  <dgm:whole/>
  <dgm:extLst>
    <a:ext uri="http://schemas.microsoft.com/office/drawing/2008/diagram">
      <dsp:dataModelExt xmlns:dsp="http://schemas.microsoft.com/office/drawing/2008/diagram" xmlns="" relId="rId17" minVer="http://schemas.openxmlformats.org/drawingml/2006/diagram"/>
    </a:ext>
  </dgm:extLst>
</dgm:dataModel>
</file>

<file path=ppt/diagrams/drawing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EE5C8196-0CEA-49CC-B0D7-9DCFDDAF08A6}">
      <dsp:nvSpPr>
        <dsp:cNvPr id="0" name=""/>
        <dsp:cNvSpPr/>
      </dsp:nvSpPr>
      <dsp:spPr>
        <a:xfrm>
          <a:off x="0" y="0"/>
          <a:ext cx="1000132" cy="625082"/>
        </a:xfrm>
        <a:prstGeom prst="roundRect">
          <a:avLst>
            <a:gd name="adj" fmla="val 10000"/>
          </a:avLst>
        </a:prstGeom>
        <a:solidFill>
          <a:schemeClr val="accent1">
            <a:hueOff val="0"/>
            <a:satOff val="0"/>
            <a:lumOff val="0"/>
            <a:alphaOff val="0"/>
          </a:schemeClr>
        </a:solidFill>
        <a:ln>
          <a:noFill/>
        </a:ln>
        <a:effectLst>
          <a:outerShdw blurRad="190500" dist="228600" dir="2700000" sy="90000" rotWithShape="0">
            <a:srgbClr val="000000">
              <a:alpha val="255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02870" tIns="102870" rIns="102870" bIns="102870" numCol="1" spcCol="1270" anchor="ctr" anchorCtr="0">
          <a:noAutofit/>
        </a:bodyPr>
        <a:lstStyle/>
        <a:p>
          <a:pPr lvl="0" algn="l" defTabSz="1200150">
            <a:lnSpc>
              <a:spcPct val="90000"/>
            </a:lnSpc>
            <a:spcBef>
              <a:spcPct val="0"/>
            </a:spcBef>
            <a:spcAft>
              <a:spcPct val="35000"/>
            </a:spcAft>
          </a:pPr>
          <a:r>
            <a:rPr lang="en-GB" sz="2700" kern="1200" dirty="0" smtClean="0"/>
            <a:t>[0]</a:t>
          </a:r>
          <a:endParaRPr lang="en-GB" sz="2700" kern="1200" dirty="0"/>
        </a:p>
      </dsp:txBody>
      <dsp:txXfrm>
        <a:off x="262534" y="0"/>
        <a:ext cx="737597" cy="625082"/>
      </dsp:txXfrm>
    </dsp:sp>
    <dsp:sp modelId="{45CB6ED6-6732-48FA-BFA0-456E319CC5FF}">
      <dsp:nvSpPr>
        <dsp:cNvPr id="0" name=""/>
        <dsp:cNvSpPr/>
      </dsp:nvSpPr>
      <dsp:spPr>
        <a:xfrm>
          <a:off x="62508" y="62508"/>
          <a:ext cx="200026" cy="500066"/>
        </a:xfrm>
        <a:prstGeom prst="roundRect">
          <a:avLst>
            <a:gd name="adj" fmla="val 10000"/>
          </a:avLst>
        </a:prstGeom>
        <a:blipFill rotWithShape="0">
          <a:blip xmlns:r="http://schemas.openxmlformats.org/officeDocument/2006/relationships" r:embed="rId1"/>
          <a:stretch>
            <a:fillRect/>
          </a:stretch>
        </a:blipFill>
        <a:ln>
          <a:noFill/>
        </a:ln>
        <a:effectLst>
          <a:outerShdw blurRad="130000" dist="101600" dir="2700000" algn="tl" rotWithShape="0">
            <a:srgbClr val="000000">
              <a:alpha val="35000"/>
            </a:srgbClr>
          </a:outerShdw>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1">
          <a:scrgbClr r="0" g="0" b="0"/>
        </a:effectRef>
        <a:fontRef idx="minor"/>
      </dsp:style>
    </dsp:sp>
    <dsp:sp modelId="{D656B53D-C1F2-4518-9B91-C1BEE914615F}">
      <dsp:nvSpPr>
        <dsp:cNvPr id="0" name=""/>
        <dsp:cNvSpPr/>
      </dsp:nvSpPr>
      <dsp:spPr>
        <a:xfrm>
          <a:off x="0" y="687590"/>
          <a:ext cx="1000132" cy="625082"/>
        </a:xfrm>
        <a:prstGeom prst="roundRect">
          <a:avLst>
            <a:gd name="adj" fmla="val 10000"/>
          </a:avLst>
        </a:prstGeom>
        <a:solidFill>
          <a:schemeClr val="accent1">
            <a:hueOff val="0"/>
            <a:satOff val="0"/>
            <a:lumOff val="0"/>
            <a:alphaOff val="0"/>
          </a:schemeClr>
        </a:solidFill>
        <a:ln>
          <a:noFill/>
        </a:ln>
        <a:effectLst>
          <a:outerShdw blurRad="190500" dist="228600" dir="2700000" sy="90000" rotWithShape="0">
            <a:srgbClr val="000000">
              <a:alpha val="255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02870" tIns="102870" rIns="102870" bIns="102870" numCol="1" spcCol="1270" anchor="ctr" anchorCtr="0">
          <a:noAutofit/>
        </a:bodyPr>
        <a:lstStyle/>
        <a:p>
          <a:pPr lvl="0" algn="l" defTabSz="1200150">
            <a:lnSpc>
              <a:spcPct val="90000"/>
            </a:lnSpc>
            <a:spcBef>
              <a:spcPct val="0"/>
            </a:spcBef>
            <a:spcAft>
              <a:spcPct val="35000"/>
            </a:spcAft>
          </a:pPr>
          <a:r>
            <a:rPr lang="en-GB" sz="2700" kern="1200" dirty="0" smtClean="0"/>
            <a:t>[1]</a:t>
          </a:r>
          <a:endParaRPr lang="en-GB" sz="2700" kern="1200" dirty="0"/>
        </a:p>
      </dsp:txBody>
      <dsp:txXfrm>
        <a:off x="262534" y="687590"/>
        <a:ext cx="737597" cy="625082"/>
      </dsp:txXfrm>
    </dsp:sp>
    <dsp:sp modelId="{7557B2EF-DAC5-45B6-95D2-D6AEF16C2648}">
      <dsp:nvSpPr>
        <dsp:cNvPr id="0" name=""/>
        <dsp:cNvSpPr/>
      </dsp:nvSpPr>
      <dsp:spPr>
        <a:xfrm>
          <a:off x="62508" y="750098"/>
          <a:ext cx="200026" cy="500066"/>
        </a:xfrm>
        <a:prstGeom prst="roundRect">
          <a:avLst>
            <a:gd name="adj" fmla="val 10000"/>
          </a:avLst>
        </a:prstGeom>
        <a:blipFill rotWithShape="0">
          <a:blip xmlns:r="http://schemas.openxmlformats.org/officeDocument/2006/relationships" r:embed="rId1"/>
          <a:stretch>
            <a:fillRect/>
          </a:stretch>
        </a:blipFill>
        <a:ln>
          <a:noFill/>
        </a:ln>
        <a:effectLst>
          <a:outerShdw blurRad="130000" dist="101600" dir="2700000" algn="tl" rotWithShape="0">
            <a:srgbClr val="000000">
              <a:alpha val="35000"/>
            </a:srgbClr>
          </a:outerShdw>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1">
          <a:scrgbClr r="0" g="0" b="0"/>
        </a:effectRef>
        <a:fontRef idx="minor"/>
      </dsp:style>
    </dsp:sp>
    <dsp:sp modelId="{4AB55F04-6190-4739-A0F5-BDE83346C2C1}">
      <dsp:nvSpPr>
        <dsp:cNvPr id="0" name=""/>
        <dsp:cNvSpPr/>
      </dsp:nvSpPr>
      <dsp:spPr>
        <a:xfrm>
          <a:off x="0" y="1375181"/>
          <a:ext cx="1000132" cy="625082"/>
        </a:xfrm>
        <a:prstGeom prst="roundRect">
          <a:avLst>
            <a:gd name="adj" fmla="val 10000"/>
          </a:avLst>
        </a:prstGeom>
        <a:solidFill>
          <a:schemeClr val="accent1">
            <a:hueOff val="0"/>
            <a:satOff val="0"/>
            <a:lumOff val="0"/>
            <a:alphaOff val="0"/>
          </a:schemeClr>
        </a:solidFill>
        <a:ln>
          <a:noFill/>
        </a:ln>
        <a:effectLst>
          <a:outerShdw blurRad="190500" dist="228600" dir="2700000" sy="90000" rotWithShape="0">
            <a:srgbClr val="000000">
              <a:alpha val="255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02870" tIns="102870" rIns="102870" bIns="102870" numCol="1" spcCol="1270" anchor="ctr" anchorCtr="0">
          <a:noAutofit/>
        </a:bodyPr>
        <a:lstStyle/>
        <a:p>
          <a:pPr lvl="0" algn="l" defTabSz="1200150">
            <a:lnSpc>
              <a:spcPct val="90000"/>
            </a:lnSpc>
            <a:spcBef>
              <a:spcPct val="0"/>
            </a:spcBef>
            <a:spcAft>
              <a:spcPct val="35000"/>
            </a:spcAft>
          </a:pPr>
          <a:r>
            <a:rPr lang="en-GB" sz="2700" kern="1200" dirty="0" smtClean="0"/>
            <a:t>[2]</a:t>
          </a:r>
          <a:endParaRPr lang="en-GB" sz="2700" kern="1200" dirty="0"/>
        </a:p>
      </dsp:txBody>
      <dsp:txXfrm>
        <a:off x="262534" y="1375181"/>
        <a:ext cx="737597" cy="625082"/>
      </dsp:txXfrm>
    </dsp:sp>
    <dsp:sp modelId="{278B0CD2-7048-4E9E-B82E-F22F2DC91D67}">
      <dsp:nvSpPr>
        <dsp:cNvPr id="0" name=""/>
        <dsp:cNvSpPr/>
      </dsp:nvSpPr>
      <dsp:spPr>
        <a:xfrm>
          <a:off x="62508" y="1437689"/>
          <a:ext cx="200026" cy="500066"/>
        </a:xfrm>
        <a:prstGeom prst="roundRect">
          <a:avLst>
            <a:gd name="adj" fmla="val 10000"/>
          </a:avLst>
        </a:prstGeom>
        <a:blipFill rotWithShape="0">
          <a:blip xmlns:r="http://schemas.openxmlformats.org/officeDocument/2006/relationships" r:embed="rId1"/>
          <a:stretch>
            <a:fillRect/>
          </a:stretch>
        </a:blipFill>
        <a:ln>
          <a:noFill/>
        </a:ln>
        <a:effectLst>
          <a:outerShdw blurRad="130000" dist="101600" dir="2700000" algn="tl" rotWithShape="0">
            <a:srgbClr val="000000">
              <a:alpha val="35000"/>
            </a:srgbClr>
          </a:outerShdw>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1">
          <a:scrgbClr r="0" g="0" b="0"/>
        </a:effectRef>
        <a:fontRef idx="minor"/>
      </dsp:style>
    </dsp:sp>
  </dsp:spTree>
</dsp:drawing>
</file>

<file path=ppt/diagrams/drawing2.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8F64324D-D6C9-4487-BB56-E877ECBE8E8C}">
      <dsp:nvSpPr>
        <dsp:cNvPr id="0" name=""/>
        <dsp:cNvSpPr/>
      </dsp:nvSpPr>
      <dsp:spPr>
        <a:xfrm>
          <a:off x="3578" y="0"/>
          <a:ext cx="1069686" cy="500066"/>
        </a:xfrm>
        <a:prstGeom prst="roundRect">
          <a:avLst>
            <a:gd name="adj" fmla="val 10000"/>
          </a:avLst>
        </a:prstGeom>
        <a:solidFill>
          <a:schemeClr val="accent1">
            <a:hueOff val="0"/>
            <a:satOff val="0"/>
            <a:lumOff val="0"/>
            <a:alphaOff val="0"/>
          </a:schemeClr>
        </a:solidFill>
        <a:ln>
          <a:noFill/>
        </a:ln>
        <a:effectLst>
          <a:outerShdw blurRad="190500" dist="228600" dir="2700000" sy="90000" rotWithShape="0">
            <a:srgbClr val="000000">
              <a:alpha val="255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GB" sz="2100" kern="1200" dirty="0" smtClean="0"/>
            <a:t>Object</a:t>
          </a:r>
          <a:endParaRPr lang="en-GB" sz="2100" kern="1200" dirty="0"/>
        </a:p>
      </dsp:txBody>
      <dsp:txXfrm>
        <a:off x="3578" y="0"/>
        <a:ext cx="1069686" cy="500066"/>
      </dsp:txXfrm>
    </dsp:sp>
    <dsp:sp modelId="{449E5350-934B-47ED-808A-AAB76B317D17}">
      <dsp:nvSpPr>
        <dsp:cNvPr id="0" name=""/>
        <dsp:cNvSpPr/>
      </dsp:nvSpPr>
      <dsp:spPr>
        <a:xfrm>
          <a:off x="1180233" y="117391"/>
          <a:ext cx="226773" cy="265282"/>
        </a:xfrm>
        <a:prstGeom prst="rightArrow">
          <a:avLst>
            <a:gd name="adj1" fmla="val 60000"/>
            <a:gd name="adj2" fmla="val 50000"/>
          </a:avLst>
        </a:prstGeom>
        <a:solidFill>
          <a:schemeClr val="accent1">
            <a:tint val="60000"/>
            <a:hueOff val="0"/>
            <a:satOff val="0"/>
            <a:lumOff val="0"/>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GB" sz="1100" kern="1200"/>
        </a:p>
      </dsp:txBody>
      <dsp:txXfrm>
        <a:off x="1180233" y="117391"/>
        <a:ext cx="226773" cy="265282"/>
      </dsp:txXfrm>
    </dsp:sp>
    <dsp:sp modelId="{67B256D7-EA3B-4C92-BAF7-885F97C09B53}">
      <dsp:nvSpPr>
        <dsp:cNvPr id="0" name=""/>
        <dsp:cNvSpPr/>
      </dsp:nvSpPr>
      <dsp:spPr>
        <a:xfrm>
          <a:off x="1501139" y="0"/>
          <a:ext cx="1069686" cy="500066"/>
        </a:xfrm>
        <a:prstGeom prst="roundRect">
          <a:avLst>
            <a:gd name="adj" fmla="val 10000"/>
          </a:avLst>
        </a:prstGeom>
        <a:solidFill>
          <a:schemeClr val="accent1">
            <a:hueOff val="0"/>
            <a:satOff val="0"/>
            <a:lumOff val="0"/>
            <a:alphaOff val="0"/>
          </a:schemeClr>
        </a:solidFill>
        <a:ln>
          <a:noFill/>
        </a:ln>
        <a:effectLst>
          <a:outerShdw blurRad="190500" dist="228600" dir="2700000" sy="90000" rotWithShape="0">
            <a:srgbClr val="000000">
              <a:alpha val="255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GB" sz="2100" kern="1200" dirty="0" smtClean="0"/>
            <a:t>Object</a:t>
          </a:r>
          <a:endParaRPr lang="en-GB" sz="2100" kern="1200" dirty="0"/>
        </a:p>
      </dsp:txBody>
      <dsp:txXfrm>
        <a:off x="1501139" y="0"/>
        <a:ext cx="1069686" cy="500066"/>
      </dsp:txXfrm>
    </dsp:sp>
    <dsp:sp modelId="{6D813DE2-A318-4E39-9B41-E039D6464981}">
      <dsp:nvSpPr>
        <dsp:cNvPr id="0" name=""/>
        <dsp:cNvSpPr/>
      </dsp:nvSpPr>
      <dsp:spPr>
        <a:xfrm>
          <a:off x="2677794" y="117391"/>
          <a:ext cx="226773" cy="265282"/>
        </a:xfrm>
        <a:prstGeom prst="rightArrow">
          <a:avLst>
            <a:gd name="adj1" fmla="val 60000"/>
            <a:gd name="adj2" fmla="val 50000"/>
          </a:avLst>
        </a:prstGeom>
        <a:solidFill>
          <a:schemeClr val="accent1">
            <a:tint val="60000"/>
            <a:hueOff val="0"/>
            <a:satOff val="0"/>
            <a:lumOff val="0"/>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GB" sz="1100" kern="1200"/>
        </a:p>
      </dsp:txBody>
      <dsp:txXfrm>
        <a:off x="2677794" y="117391"/>
        <a:ext cx="226773" cy="265282"/>
      </dsp:txXfrm>
    </dsp:sp>
    <dsp:sp modelId="{AC58CCF8-A72F-4E2E-B2EB-2CB8EA6E0946}">
      <dsp:nvSpPr>
        <dsp:cNvPr id="0" name=""/>
        <dsp:cNvSpPr/>
      </dsp:nvSpPr>
      <dsp:spPr>
        <a:xfrm>
          <a:off x="2998700" y="0"/>
          <a:ext cx="1069686" cy="500066"/>
        </a:xfrm>
        <a:prstGeom prst="roundRect">
          <a:avLst>
            <a:gd name="adj" fmla="val 10000"/>
          </a:avLst>
        </a:prstGeom>
        <a:solidFill>
          <a:schemeClr val="accent1">
            <a:hueOff val="0"/>
            <a:satOff val="0"/>
            <a:lumOff val="0"/>
            <a:alphaOff val="0"/>
          </a:schemeClr>
        </a:solidFill>
        <a:ln>
          <a:noFill/>
        </a:ln>
        <a:effectLst>
          <a:outerShdw blurRad="190500" dist="228600" dir="2700000" sy="90000" rotWithShape="0">
            <a:srgbClr val="000000">
              <a:alpha val="255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GB" sz="2100" kern="1200" dirty="0" smtClean="0"/>
            <a:t>Object</a:t>
          </a:r>
          <a:endParaRPr lang="en-GB" sz="2100" kern="1200" dirty="0"/>
        </a:p>
      </dsp:txBody>
      <dsp:txXfrm>
        <a:off x="2998700" y="0"/>
        <a:ext cx="1069686" cy="500066"/>
      </dsp:txXfrm>
    </dsp:sp>
  </dsp:spTree>
</dsp:drawing>
</file>

<file path=ppt/diagrams/drawing3.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8F64324D-D6C9-4487-BB56-E877ECBE8E8C}">
      <dsp:nvSpPr>
        <dsp:cNvPr id="0" name=""/>
        <dsp:cNvSpPr/>
      </dsp:nvSpPr>
      <dsp:spPr>
        <a:xfrm>
          <a:off x="2448" y="0"/>
          <a:ext cx="1070628" cy="500066"/>
        </a:xfrm>
        <a:prstGeom prst="roundRect">
          <a:avLst>
            <a:gd name="adj" fmla="val 10000"/>
          </a:avLst>
        </a:prstGeom>
        <a:solidFill>
          <a:schemeClr val="accent1">
            <a:hueOff val="0"/>
            <a:satOff val="0"/>
            <a:lumOff val="0"/>
            <a:alphaOff val="0"/>
          </a:schemeClr>
        </a:solidFill>
        <a:ln>
          <a:noFill/>
        </a:ln>
        <a:effectLst>
          <a:outerShdw blurRad="190500" dist="228600" dir="2700000" sy="90000" rotWithShape="0">
            <a:srgbClr val="000000">
              <a:alpha val="255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GB" sz="2100" kern="1200" dirty="0" smtClean="0"/>
            <a:t>Object</a:t>
          </a:r>
          <a:endParaRPr lang="en-GB" sz="2100" kern="1200" dirty="0"/>
        </a:p>
      </dsp:txBody>
      <dsp:txXfrm>
        <a:off x="2448" y="0"/>
        <a:ext cx="1070628" cy="500066"/>
      </dsp:txXfrm>
    </dsp:sp>
    <dsp:sp modelId="{449E5350-934B-47ED-808A-AAB76B317D17}">
      <dsp:nvSpPr>
        <dsp:cNvPr id="0" name=""/>
        <dsp:cNvSpPr/>
      </dsp:nvSpPr>
      <dsp:spPr>
        <a:xfrm>
          <a:off x="1180139" y="117275"/>
          <a:ext cx="226973" cy="265515"/>
        </a:xfrm>
        <a:prstGeom prst="rightArrow">
          <a:avLst>
            <a:gd name="adj1" fmla="val 60000"/>
            <a:gd name="adj2" fmla="val 50000"/>
          </a:avLst>
        </a:prstGeom>
        <a:solidFill>
          <a:schemeClr val="accent1">
            <a:tint val="60000"/>
            <a:hueOff val="0"/>
            <a:satOff val="0"/>
            <a:lumOff val="0"/>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GB" sz="1100" kern="1200"/>
        </a:p>
      </dsp:txBody>
      <dsp:txXfrm>
        <a:off x="1180139" y="117275"/>
        <a:ext cx="226973" cy="265515"/>
      </dsp:txXfrm>
    </dsp:sp>
    <dsp:sp modelId="{67B256D7-EA3B-4C92-BAF7-885F97C09B53}">
      <dsp:nvSpPr>
        <dsp:cNvPr id="0" name=""/>
        <dsp:cNvSpPr/>
      </dsp:nvSpPr>
      <dsp:spPr>
        <a:xfrm>
          <a:off x="1501328" y="0"/>
          <a:ext cx="1070628" cy="500066"/>
        </a:xfrm>
        <a:prstGeom prst="roundRect">
          <a:avLst>
            <a:gd name="adj" fmla="val 10000"/>
          </a:avLst>
        </a:prstGeom>
        <a:solidFill>
          <a:schemeClr val="accent1">
            <a:hueOff val="0"/>
            <a:satOff val="0"/>
            <a:lumOff val="0"/>
            <a:alphaOff val="0"/>
          </a:schemeClr>
        </a:solidFill>
        <a:ln>
          <a:noFill/>
        </a:ln>
        <a:effectLst>
          <a:outerShdw blurRad="190500" dist="228600" dir="2700000" sy="90000" rotWithShape="0">
            <a:srgbClr val="000000">
              <a:alpha val="255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GB" sz="2100" kern="1200" dirty="0" smtClean="0"/>
            <a:t>Object</a:t>
          </a:r>
          <a:endParaRPr lang="en-GB" sz="2100" kern="1200" dirty="0"/>
        </a:p>
      </dsp:txBody>
      <dsp:txXfrm>
        <a:off x="1501328" y="0"/>
        <a:ext cx="1070628" cy="500066"/>
      </dsp:txXfrm>
    </dsp:sp>
    <dsp:sp modelId="{6D813DE2-A318-4E39-9B41-E039D6464981}">
      <dsp:nvSpPr>
        <dsp:cNvPr id="0" name=""/>
        <dsp:cNvSpPr/>
      </dsp:nvSpPr>
      <dsp:spPr>
        <a:xfrm>
          <a:off x="2679019" y="117275"/>
          <a:ext cx="226973" cy="265515"/>
        </a:xfrm>
        <a:prstGeom prst="rightArrow">
          <a:avLst>
            <a:gd name="adj1" fmla="val 60000"/>
            <a:gd name="adj2" fmla="val 50000"/>
          </a:avLst>
        </a:prstGeom>
        <a:solidFill>
          <a:schemeClr val="accent1">
            <a:tint val="60000"/>
            <a:hueOff val="0"/>
            <a:satOff val="0"/>
            <a:lumOff val="0"/>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GB" sz="1100" kern="1200"/>
        </a:p>
      </dsp:txBody>
      <dsp:txXfrm>
        <a:off x="2679019" y="117275"/>
        <a:ext cx="226973" cy="265515"/>
      </dsp:txXfrm>
    </dsp:sp>
    <dsp:sp modelId="{AC58CCF8-A72F-4E2E-B2EB-2CB8EA6E0946}">
      <dsp:nvSpPr>
        <dsp:cNvPr id="0" name=""/>
        <dsp:cNvSpPr/>
      </dsp:nvSpPr>
      <dsp:spPr>
        <a:xfrm>
          <a:off x="3000207" y="0"/>
          <a:ext cx="1070628" cy="500066"/>
        </a:xfrm>
        <a:prstGeom prst="roundRect">
          <a:avLst>
            <a:gd name="adj" fmla="val 10000"/>
          </a:avLst>
        </a:prstGeom>
        <a:solidFill>
          <a:schemeClr val="accent1">
            <a:hueOff val="0"/>
            <a:satOff val="0"/>
            <a:lumOff val="0"/>
            <a:alphaOff val="0"/>
          </a:schemeClr>
        </a:solidFill>
        <a:ln>
          <a:noFill/>
        </a:ln>
        <a:effectLst>
          <a:outerShdw blurRad="190500" dist="228600" dir="2700000" sy="90000" rotWithShape="0">
            <a:srgbClr val="000000">
              <a:alpha val="255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GB" sz="2100" kern="1200" dirty="0" smtClean="0"/>
            <a:t>Object</a:t>
          </a:r>
          <a:endParaRPr lang="en-GB" sz="2100" kern="1200" dirty="0"/>
        </a:p>
      </dsp:txBody>
      <dsp:txXfrm>
        <a:off x="3000207" y="0"/>
        <a:ext cx="1070628" cy="500066"/>
      </dsp:txXfrm>
    </dsp:sp>
    <dsp:sp modelId="{88BB94AB-CDD9-4AD1-A9DE-B836FC39D9E6}">
      <dsp:nvSpPr>
        <dsp:cNvPr id="0" name=""/>
        <dsp:cNvSpPr/>
      </dsp:nvSpPr>
      <dsp:spPr>
        <a:xfrm>
          <a:off x="4177898" y="117275"/>
          <a:ext cx="226973" cy="265515"/>
        </a:xfrm>
        <a:prstGeom prst="rightArrow">
          <a:avLst>
            <a:gd name="adj1" fmla="val 60000"/>
            <a:gd name="adj2" fmla="val 50000"/>
          </a:avLst>
        </a:prstGeom>
        <a:solidFill>
          <a:schemeClr val="accent1">
            <a:tint val="60000"/>
            <a:hueOff val="0"/>
            <a:satOff val="0"/>
            <a:lumOff val="0"/>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GB" sz="1100" kern="1200"/>
        </a:p>
      </dsp:txBody>
      <dsp:txXfrm>
        <a:off x="4177898" y="117275"/>
        <a:ext cx="226973" cy="265515"/>
      </dsp:txXfrm>
    </dsp:sp>
    <dsp:sp modelId="{6BC57F16-C475-41E4-B7DD-E9A69FE7B619}">
      <dsp:nvSpPr>
        <dsp:cNvPr id="0" name=""/>
        <dsp:cNvSpPr/>
      </dsp:nvSpPr>
      <dsp:spPr>
        <a:xfrm>
          <a:off x="4499087" y="0"/>
          <a:ext cx="1070628" cy="500066"/>
        </a:xfrm>
        <a:prstGeom prst="roundRect">
          <a:avLst>
            <a:gd name="adj" fmla="val 10000"/>
          </a:avLst>
        </a:prstGeom>
        <a:solidFill>
          <a:schemeClr val="accent1">
            <a:hueOff val="0"/>
            <a:satOff val="0"/>
            <a:lumOff val="0"/>
            <a:alphaOff val="0"/>
          </a:schemeClr>
        </a:solidFill>
        <a:ln>
          <a:noFill/>
        </a:ln>
        <a:effectLst>
          <a:outerShdw blurRad="190500" dist="228600" dir="2700000" sy="90000" rotWithShape="0">
            <a:srgbClr val="000000">
              <a:alpha val="255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GB" sz="2100" kern="1200" dirty="0" smtClean="0"/>
            <a:t>Object</a:t>
          </a:r>
          <a:endParaRPr lang="en-GB" sz="2100" kern="1200" dirty="0"/>
        </a:p>
      </dsp:txBody>
      <dsp:txXfrm>
        <a:off x="4499087" y="0"/>
        <a:ext cx="1070628" cy="500066"/>
      </dsp:txXfrm>
    </dsp:sp>
  </dsp:spTree>
</dsp:drawing>
</file>

<file path=ppt/diagrams/layout1.xml><?xml version="1.0" encoding="utf-8"?>
<dgm:layoutDef xmlns:dgm="http://schemas.openxmlformats.org/drawingml/2006/diagram" xmlns:a="http://schemas.openxmlformats.org/drawingml/2006/main" uniqueId="urn:microsoft.com/office/officeart/2005/8/layout/vList4">
  <dgm:title val=""/>
  <dgm:desc val=""/>
  <dgm:catLst>
    <dgm:cat type="list"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889938" cy="496411"/>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sz="quarter" idx="1"/>
          </p:nvPr>
        </p:nvSpPr>
        <p:spPr>
          <a:xfrm>
            <a:off x="3777607" y="0"/>
            <a:ext cx="2889938" cy="496411"/>
          </a:xfrm>
          <a:prstGeom prst="rect">
            <a:avLst/>
          </a:prstGeom>
        </p:spPr>
        <p:txBody>
          <a:bodyPr vert="horz" lIns="91440" tIns="45720" rIns="91440" bIns="45720" rtlCol="0"/>
          <a:lstStyle>
            <a:lvl1pPr algn="r">
              <a:defRPr sz="1200"/>
            </a:lvl1pPr>
          </a:lstStyle>
          <a:p>
            <a:fld id="{CA1E4B36-420C-4476-82FC-7C35D198B0CA}" type="datetimeFigureOut">
              <a:rPr lang="en-US" smtClean="0"/>
              <a:pPr/>
              <a:t>10/23/2009</a:t>
            </a:fld>
            <a:endParaRPr lang="en-GB"/>
          </a:p>
        </p:txBody>
      </p:sp>
      <p:sp>
        <p:nvSpPr>
          <p:cNvPr id="4" name="Footer Placeholder 3"/>
          <p:cNvSpPr>
            <a:spLocks noGrp="1"/>
          </p:cNvSpPr>
          <p:nvPr>
            <p:ph type="ftr" sz="quarter" idx="2"/>
          </p:nvPr>
        </p:nvSpPr>
        <p:spPr>
          <a:xfrm>
            <a:off x="0" y="9430091"/>
            <a:ext cx="2889938" cy="496411"/>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p:cNvSpPr>
            <a:spLocks noGrp="1"/>
          </p:cNvSpPr>
          <p:nvPr>
            <p:ph type="sldNum" sz="quarter" idx="3"/>
          </p:nvPr>
        </p:nvSpPr>
        <p:spPr>
          <a:xfrm>
            <a:off x="3777607" y="9430091"/>
            <a:ext cx="2889938" cy="496411"/>
          </a:xfrm>
          <a:prstGeom prst="rect">
            <a:avLst/>
          </a:prstGeom>
        </p:spPr>
        <p:txBody>
          <a:bodyPr vert="horz" lIns="91440" tIns="45720" rIns="91440" bIns="45720" rtlCol="0" anchor="b"/>
          <a:lstStyle>
            <a:lvl1pPr algn="r">
              <a:defRPr sz="1200"/>
            </a:lvl1pPr>
          </a:lstStyle>
          <a:p>
            <a:fld id="{F908CD61-0898-4B4C-A776-A4F62DA919EB}" type="slidenum">
              <a:rPr lang="en-GB" smtClean="0"/>
              <a:pPr/>
              <a:t>‹#›</a:t>
            </a:fld>
            <a:endParaRPr lang="en-GB"/>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889938" cy="496411"/>
          </a:xfrm>
          <a:prstGeom prst="rect">
            <a:avLst/>
          </a:prstGeom>
        </p:spPr>
        <p:txBody>
          <a:bodyPr vert="horz" rtlCol="0"/>
          <a:lstStyle>
            <a:lvl1pPr algn="l">
              <a:defRPr sz="1200"/>
            </a:lvl1pPr>
            <a:extLst/>
          </a:lstStyle>
          <a:p>
            <a:endParaRPr lang="en-US" dirty="0"/>
          </a:p>
        </p:txBody>
      </p:sp>
      <p:sp>
        <p:nvSpPr>
          <p:cNvPr id="3" name="Date Placeholder 2"/>
          <p:cNvSpPr>
            <a:spLocks noGrp="1"/>
          </p:cNvSpPr>
          <p:nvPr>
            <p:ph type="dt" idx="1"/>
          </p:nvPr>
        </p:nvSpPr>
        <p:spPr>
          <a:xfrm>
            <a:off x="3777607" y="0"/>
            <a:ext cx="2889938" cy="496411"/>
          </a:xfrm>
          <a:prstGeom prst="rect">
            <a:avLst/>
          </a:prstGeom>
        </p:spPr>
        <p:txBody>
          <a:bodyPr vert="horz" rtlCol="0"/>
          <a:lstStyle>
            <a:lvl1pPr algn="r">
              <a:defRPr sz="1200"/>
            </a:lvl1pPr>
            <a:extLst/>
          </a:lstStyle>
          <a:p>
            <a:fld id="{C238408C-6839-46EE-8131-EDA75C487F2E}" type="datetimeFigureOut">
              <a:rPr lang="en-US" smtClean="0"/>
              <a:pPr/>
              <a:t>10/23/2009</a:t>
            </a:fld>
            <a:endParaRPr lang="en-US" dirty="0"/>
          </a:p>
        </p:txBody>
      </p:sp>
      <p:sp>
        <p:nvSpPr>
          <p:cNvPr id="4" name="Slide Image Placeholder 3"/>
          <p:cNvSpPr>
            <a:spLocks noGrp="1" noRot="1" noChangeAspect="1"/>
          </p:cNvSpPr>
          <p:nvPr>
            <p:ph type="sldImg" idx="2"/>
          </p:nvPr>
        </p:nvSpPr>
        <p:spPr>
          <a:xfrm>
            <a:off x="854075" y="744538"/>
            <a:ext cx="4960938" cy="3722687"/>
          </a:xfrm>
          <a:prstGeom prst="rect">
            <a:avLst/>
          </a:prstGeom>
          <a:noFill/>
          <a:ln w="12700">
            <a:solidFill>
              <a:prstClr val="black"/>
            </a:solidFill>
          </a:ln>
        </p:spPr>
        <p:txBody>
          <a:bodyPr vert="horz" rtlCol="0" anchor="ctr"/>
          <a:lstStyle>
            <a:extLst/>
          </a:lstStyle>
          <a:p>
            <a:endParaRPr lang="en-US" dirty="0"/>
          </a:p>
        </p:txBody>
      </p:sp>
      <p:sp>
        <p:nvSpPr>
          <p:cNvPr id="5" name="Notes Placeholder 4"/>
          <p:cNvSpPr>
            <a:spLocks noGrp="1"/>
          </p:cNvSpPr>
          <p:nvPr>
            <p:ph type="body" sz="quarter" idx="3"/>
          </p:nvPr>
        </p:nvSpPr>
        <p:spPr>
          <a:xfrm>
            <a:off x="666909" y="4715907"/>
            <a:ext cx="5335270" cy="4467701"/>
          </a:xfrm>
          <a:prstGeom prst="rect">
            <a:avLst/>
          </a:prstGeom>
        </p:spPr>
        <p:txBody>
          <a:bodyPr vert="horz" rtlCol="0">
            <a:normAutofit/>
          </a:bodyPr>
          <a:lstStyle>
            <a:extLst/>
          </a:lstStyle>
          <a:p>
            <a:pPr lvl="0"/>
            <a:r>
              <a:rPr lang="en-US" smtClean="0"/>
              <a:t>Click to edit Master text styles</a:t>
            </a:r>
            <a:endParaRPr lang="en-US"/>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9430091"/>
            <a:ext cx="2889938" cy="496411"/>
          </a:xfrm>
          <a:prstGeom prst="rect">
            <a:avLst/>
          </a:prstGeom>
        </p:spPr>
        <p:txBody>
          <a:bodyPr vert="horz" rtlCol="0" anchor="b"/>
          <a:lstStyle>
            <a:lvl1pPr algn="l">
              <a:defRPr sz="1200"/>
            </a:lvl1pPr>
            <a:extLst/>
          </a:lstStyle>
          <a:p>
            <a:endParaRPr lang="en-US" dirty="0"/>
          </a:p>
        </p:txBody>
      </p:sp>
      <p:sp>
        <p:nvSpPr>
          <p:cNvPr id="7" name="Slide Number Placeholder 6"/>
          <p:cNvSpPr>
            <a:spLocks noGrp="1"/>
          </p:cNvSpPr>
          <p:nvPr>
            <p:ph type="sldNum" sz="quarter" idx="5"/>
          </p:nvPr>
        </p:nvSpPr>
        <p:spPr>
          <a:xfrm>
            <a:off x="3777607" y="9430091"/>
            <a:ext cx="2889938" cy="496411"/>
          </a:xfrm>
          <a:prstGeom prst="rect">
            <a:avLst/>
          </a:prstGeom>
        </p:spPr>
        <p:txBody>
          <a:bodyPr vert="horz" rtlCol="0" anchor="b"/>
          <a:lstStyle>
            <a:lvl1pPr algn="r">
              <a:defRPr sz="1200"/>
            </a:lvl1pPr>
            <a:extLst/>
          </a:lstStyle>
          <a:p>
            <a:fld id="{87D77045-401A-4D5E-BFE3-54C21A8A6634}" type="slidenum">
              <a:rPr lang="en-US" smtClean="0"/>
              <a:pPr/>
              <a:t>‹#›</a:t>
            </a:fld>
            <a:endParaRPr lang="en-US" dirty="0"/>
          </a:p>
        </p:txBody>
      </p:sp>
    </p:spTree>
  </p:cSld>
  <p:clrMap bg1="lt1" tx1="dk1" bg2="lt2" tx2="dk2" accent1="accent1" accent2="accent2" accent3="accent3" accent4="accent4" accent5="accent5" accent6="accent6" hlink="hlink" folHlink="folHlink"/>
  <p:notesStyle>
    <a:lvl1pPr marL="0" algn="l" rtl="0">
      <a:defRPr sz="1200" kern="1200">
        <a:solidFill>
          <a:schemeClr val="tx1"/>
        </a:solidFill>
        <a:latin typeface="+mn-lt"/>
        <a:ea typeface="+mn-ea"/>
        <a:cs typeface="+mn-cs"/>
      </a:defRPr>
    </a:lvl1pPr>
    <a:lvl2pPr marL="457200" algn="l" rtl="0">
      <a:defRPr sz="1200" kern="1200">
        <a:solidFill>
          <a:schemeClr val="tx1"/>
        </a:solidFill>
        <a:latin typeface="+mn-lt"/>
        <a:ea typeface="+mn-ea"/>
        <a:cs typeface="+mn-cs"/>
      </a:defRPr>
    </a:lvl2pPr>
    <a:lvl3pPr marL="914400" algn="l" rtl="0">
      <a:defRPr sz="1200" kern="1200">
        <a:solidFill>
          <a:schemeClr val="tx1"/>
        </a:solidFill>
        <a:latin typeface="+mn-lt"/>
        <a:ea typeface="+mn-ea"/>
        <a:cs typeface="+mn-cs"/>
      </a:defRPr>
    </a:lvl3pPr>
    <a:lvl4pPr marL="1371600" algn="l" rtl="0">
      <a:defRPr sz="1200" kern="1200">
        <a:solidFill>
          <a:schemeClr val="tx1"/>
        </a:solidFill>
        <a:latin typeface="+mn-lt"/>
        <a:ea typeface="+mn-ea"/>
        <a:cs typeface="+mn-cs"/>
      </a:defRPr>
    </a:lvl4pPr>
    <a:lvl5pPr marL="1828800" algn="l" rtl="0">
      <a:defRPr sz="1200" kern="1200">
        <a:solidFill>
          <a:schemeClr val="tx1"/>
        </a:solidFill>
        <a:latin typeface="+mn-lt"/>
        <a:ea typeface="+mn-ea"/>
        <a:cs typeface="+mn-cs"/>
      </a:defRPr>
    </a:lvl5pPr>
    <a:lvl6pPr marL="2286000" algn="l" rtl="0">
      <a:defRPr sz="1200" kern="1200">
        <a:solidFill>
          <a:schemeClr val="tx1"/>
        </a:solidFill>
        <a:latin typeface="+mn-lt"/>
        <a:ea typeface="+mn-ea"/>
        <a:cs typeface="+mn-cs"/>
      </a:defRPr>
    </a:lvl6pPr>
    <a:lvl7pPr marL="2743200" algn="l" rtl="0">
      <a:defRPr sz="1200" kern="1200">
        <a:solidFill>
          <a:schemeClr val="tx1"/>
        </a:solidFill>
        <a:latin typeface="+mn-lt"/>
        <a:ea typeface="+mn-ea"/>
        <a:cs typeface="+mn-cs"/>
      </a:defRPr>
    </a:lvl7pPr>
    <a:lvl8pPr marL="3200400" algn="l" rtl="0">
      <a:defRPr sz="1200" kern="1200">
        <a:solidFill>
          <a:schemeClr val="tx1"/>
        </a:solidFill>
        <a:latin typeface="+mn-lt"/>
        <a:ea typeface="+mn-ea"/>
        <a:cs typeface="+mn-cs"/>
      </a:defRPr>
    </a:lvl8pPr>
    <a:lvl9pPr marL="3657600" algn="l" rtl="0">
      <a:defRPr sz="1200" kern="1200">
        <a:solidFill>
          <a:schemeClr val="tx1"/>
        </a:solidFill>
        <a:latin typeface="+mn-lt"/>
        <a:ea typeface="+mn-ea"/>
        <a:cs typeface="+mn-cs"/>
      </a:defRPr>
    </a:lvl9pPr>
    <a:extLst/>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7D77045-401A-4D5E-BFE3-54C21A8A6634}" type="slidenum">
              <a:rPr lang="en-US" smtClean="0"/>
              <a:pPr/>
              <a:t>1</a:t>
            </a:fld>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7D77045-401A-4D5E-BFE3-54C21A8A6634}" type="slidenum">
              <a:rPr lang="en-US" smtClean="0"/>
              <a:pPr/>
              <a:t>10</a:t>
            </a:fld>
            <a:endParaRPr 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7D77045-401A-4D5E-BFE3-54C21A8A6634}" type="slidenum">
              <a:rPr lang="en-US" smtClean="0"/>
              <a:pPr/>
              <a:t>11</a:t>
            </a:fld>
            <a:endParaRPr 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7D77045-401A-4D5E-BFE3-54C21A8A6634}" type="slidenum">
              <a:rPr lang="en-US" smtClean="0"/>
              <a:pPr/>
              <a:t>12</a:t>
            </a:fld>
            <a:endParaRPr 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7D77045-401A-4D5E-BFE3-54C21A8A6634}" type="slidenum">
              <a:rPr lang="en-US" smtClean="0"/>
              <a:pPr/>
              <a:t>13</a:t>
            </a:fld>
            <a:endParaRPr 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7D77045-401A-4D5E-BFE3-54C21A8A6634}" type="slidenum">
              <a:rPr lang="en-US" smtClean="0"/>
              <a:pPr/>
              <a:t>14</a:t>
            </a:fld>
            <a:endParaRPr 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7D77045-401A-4D5E-BFE3-54C21A8A6634}" type="slidenum">
              <a:rPr lang="en-US" smtClean="0"/>
              <a:pPr/>
              <a:t>15</a:t>
            </a:fld>
            <a:endParaRPr 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7D77045-401A-4D5E-BFE3-54C21A8A6634}" type="slidenum">
              <a:rPr lang="en-US" smtClean="0"/>
              <a:pPr/>
              <a:t>16</a:t>
            </a:fld>
            <a:endParaRPr 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7D77045-401A-4D5E-BFE3-54C21A8A6634}" type="slidenum">
              <a:rPr lang="en-US" smtClean="0"/>
              <a:pPr/>
              <a:t>17</a:t>
            </a:fld>
            <a:endParaRPr 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7D77045-401A-4D5E-BFE3-54C21A8A6634}" type="slidenum">
              <a:rPr lang="en-US" smtClean="0"/>
              <a:pPr/>
              <a:t>18</a:t>
            </a:fld>
            <a:endParaRPr 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7D77045-401A-4D5E-BFE3-54C21A8A6634}" type="slidenum">
              <a:rPr lang="en-US" smtClean="0"/>
              <a:pPr/>
              <a:t>19</a:t>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7D77045-401A-4D5E-BFE3-54C21A8A6634}" type="slidenum">
              <a:rPr lang="en-US" smtClean="0"/>
              <a:pPr/>
              <a:t>2</a:t>
            </a:fld>
            <a:endParaRPr 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7D77045-401A-4D5E-BFE3-54C21A8A6634}" type="slidenum">
              <a:rPr lang="en-US" smtClean="0"/>
              <a:pPr/>
              <a:t>20</a:t>
            </a:fld>
            <a:endParaRPr 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7D77045-401A-4D5E-BFE3-54C21A8A6634}" type="slidenum">
              <a:rPr lang="en-US" smtClean="0"/>
              <a:pPr/>
              <a:t>21</a:t>
            </a:fld>
            <a:endParaRPr lang="en-US"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7D77045-401A-4D5E-BFE3-54C21A8A6634}" type="slidenum">
              <a:rPr lang="en-US" smtClean="0"/>
              <a:pPr/>
              <a:t>22</a:t>
            </a:fld>
            <a:endParaRPr lang="en-US"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7D77045-401A-4D5E-BFE3-54C21A8A6634}" type="slidenum">
              <a:rPr lang="en-US" smtClean="0"/>
              <a:pPr/>
              <a:t>23</a:t>
            </a:fld>
            <a:endParaRPr lang="en-US"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7D77045-401A-4D5E-BFE3-54C21A8A6634}" type="slidenum">
              <a:rPr lang="en-US" smtClean="0"/>
              <a:pPr/>
              <a:t>24</a:t>
            </a:fld>
            <a:endParaRPr lang="en-US"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7D77045-401A-4D5E-BFE3-54C21A8A6634}" type="slidenum">
              <a:rPr lang="en-US" smtClean="0"/>
              <a:pPr/>
              <a:t>25</a:t>
            </a:fld>
            <a:endParaRPr lang="en-US"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7D77045-401A-4D5E-BFE3-54C21A8A6634}" type="slidenum">
              <a:rPr lang="en-US" smtClean="0"/>
              <a:pPr/>
              <a:t>26</a:t>
            </a:fld>
            <a:endParaRPr lang="en-US"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7D77045-401A-4D5E-BFE3-54C21A8A6634}" type="slidenum">
              <a:rPr lang="en-US" smtClean="0"/>
              <a:pPr/>
              <a:t>27</a:t>
            </a:fld>
            <a:endParaRPr lang="en-US"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7D77045-401A-4D5E-BFE3-54C21A8A6634}" type="slidenum">
              <a:rPr lang="en-US" smtClean="0"/>
              <a:pPr/>
              <a:t>28</a:t>
            </a:fld>
            <a:endParaRPr lang="en-US"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7D77045-401A-4D5E-BFE3-54C21A8A6634}" type="slidenum">
              <a:rPr lang="en-US" smtClean="0"/>
              <a:pPr/>
              <a:t>29</a:t>
            </a:fld>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7D77045-401A-4D5E-BFE3-54C21A8A6634}" type="slidenum">
              <a:rPr lang="en-US" smtClean="0"/>
              <a:pPr/>
              <a:t>3</a:t>
            </a:fld>
            <a:endParaRPr lang="en-US"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7D77045-401A-4D5E-BFE3-54C21A8A6634}" type="slidenum">
              <a:rPr lang="en-US" smtClean="0"/>
              <a:pPr/>
              <a:t>30</a:t>
            </a:fld>
            <a:endParaRPr lang="en-US"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7D77045-401A-4D5E-BFE3-54C21A8A6634}" type="slidenum">
              <a:rPr lang="en-US" smtClean="0"/>
              <a:pPr/>
              <a:t>31</a:t>
            </a:fld>
            <a:endParaRPr lang="en-US"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7D77045-401A-4D5E-BFE3-54C21A8A6634}" type="slidenum">
              <a:rPr lang="en-US" smtClean="0"/>
              <a:pPr/>
              <a:t>32</a:t>
            </a:fld>
            <a:endParaRPr lang="en-US"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sz="1200" kern="120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87D77045-401A-4D5E-BFE3-54C21A8A6634}" type="slidenum">
              <a:rPr lang="en-US" smtClean="0"/>
              <a:pPr/>
              <a:t>33</a:t>
            </a:fld>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7D77045-401A-4D5E-BFE3-54C21A8A6634}" type="slidenum">
              <a:rPr lang="en-US" smtClean="0"/>
              <a:pPr/>
              <a:t>4</a:t>
            </a:fld>
            <a:endParaRPr 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7D77045-401A-4D5E-BFE3-54C21A8A6634}" type="slidenum">
              <a:rPr lang="en-US" smtClean="0"/>
              <a:pPr/>
              <a:t>5</a:t>
            </a:fld>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7D77045-401A-4D5E-BFE3-54C21A8A6634}" type="slidenum">
              <a:rPr lang="en-US" smtClean="0"/>
              <a:pPr/>
              <a:t>6</a:t>
            </a:fld>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7D77045-401A-4D5E-BFE3-54C21A8A6634}" type="slidenum">
              <a:rPr lang="en-US" smtClean="0"/>
              <a:pPr/>
              <a:t>7</a:t>
            </a:fld>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7D77045-401A-4D5E-BFE3-54C21A8A6634}" type="slidenum">
              <a:rPr lang="en-US" smtClean="0"/>
              <a:pPr/>
              <a:t>8</a:t>
            </a:fld>
            <a:endParaRPr 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7D77045-401A-4D5E-BFE3-54C21A8A6634}" type="slidenum">
              <a:rPr lang="en-US" smtClean="0"/>
              <a:pPr/>
              <a:t>9</a:t>
            </a:fld>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44" name="Shape 43"/>
          <p:cNvSpPr>
            <a:spLocks/>
          </p:cNvSpPr>
          <p:nvPr/>
        </p:nvSpPr>
        <p:spPr bwMode="auto">
          <a:xfrm rot="5236414">
            <a:off x="4462128" y="1483600"/>
            <a:ext cx="4114800" cy="1188720"/>
          </a:xfrm>
          <a:custGeom>
            <a:avLst>
              <a:gd name="A1" fmla="val 0"/>
              <a:gd name="A2" fmla="val 0"/>
              <a:gd name="A3" fmla="val 0"/>
              <a:gd name="A4" fmla="val 0"/>
              <a:gd name="A5" fmla="val 0"/>
              <a:gd name="A6" fmla="val 0"/>
              <a:gd name="A7" fmla="val 0"/>
              <a:gd name="A8" fmla="val 0"/>
            </a:avLst>
            <a:gdLst/>
            <a:ahLst/>
            <a:cxnLst>
              <a:cxn ang="0">
                <a:pos x="0" y="0"/>
              </a:cxn>
              <a:cxn ang="0">
                <a:pos x="3552" y="1344"/>
              </a:cxn>
              <a:cxn ang="0">
                <a:pos x="0" y="48"/>
              </a:cxn>
              <a:cxn ang="0">
                <a:pos x="0" y="0"/>
              </a:cxn>
            </a:cxnLst>
            <a:rect l="0" t="0" r="0" b="0"/>
            <a:pathLst>
              <a:path w="3552" h="1344">
                <a:moveTo>
                  <a:pt x="0" y="0"/>
                </a:moveTo>
                <a:lnTo>
                  <a:pt x="3552" y="1344"/>
                </a:lnTo>
                <a:lnTo>
                  <a:pt x="0" y="48"/>
                </a:lnTo>
                <a:lnTo>
                  <a:pt x="0" y="0"/>
                </a:lnTo>
                <a:close/>
              </a:path>
            </a:pathLst>
          </a:custGeom>
          <a:solidFill>
            <a:schemeClr val="bg2">
              <a:tint val="95000"/>
              <a:satMod val="180000"/>
              <a:alpha val="8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dirty="0"/>
          </a:p>
        </p:txBody>
      </p:sp>
      <p:sp>
        <p:nvSpPr>
          <p:cNvPr id="36" name="Shape 35"/>
          <p:cNvSpPr>
            <a:spLocks/>
          </p:cNvSpPr>
          <p:nvPr/>
        </p:nvSpPr>
        <p:spPr bwMode="auto">
          <a:xfrm>
            <a:off x="4821864" y="1066800"/>
            <a:ext cx="4343400" cy="5791200"/>
          </a:xfrm>
          <a:custGeom>
            <a:avLst>
              <a:gd name="A1" fmla="val 0"/>
              <a:gd name="A2" fmla="val 0"/>
              <a:gd name="A3" fmla="val 0"/>
              <a:gd name="A4" fmla="val 0"/>
              <a:gd name="A5" fmla="val 0"/>
              <a:gd name="A6" fmla="val 0"/>
              <a:gd name="A7" fmla="val 0"/>
              <a:gd name="A8" fmla="val 0"/>
            </a:avLst>
            <a:gdLst/>
            <a:ahLst/>
            <a:cxnLst>
              <a:cxn ang="0">
                <a:pos x="0" y="3648"/>
              </a:cxn>
              <a:cxn ang="0">
                <a:pos x="720" y="2016"/>
              </a:cxn>
              <a:cxn ang="0">
                <a:pos x="2736" y="0"/>
              </a:cxn>
              <a:cxn ang="0">
                <a:pos x="2736" y="96"/>
              </a:cxn>
              <a:cxn ang="0">
                <a:pos x="744" y="2038"/>
              </a:cxn>
              <a:cxn ang="0">
                <a:pos x="48" y="3648"/>
              </a:cxn>
              <a:cxn ang="0">
                <a:pos x="0" y="3648"/>
              </a:cxn>
            </a:cxnLst>
            <a:rect l="0" t="0" r="0" b="0"/>
            <a:pathLst>
              <a:path w="2736" h="3648">
                <a:moveTo>
                  <a:pt x="0" y="3648"/>
                </a:moveTo>
                <a:lnTo>
                  <a:pt x="720" y="2016"/>
                </a:lnTo>
                <a:lnTo>
                  <a:pt x="2736" y="672"/>
                </a:lnTo>
                <a:lnTo>
                  <a:pt x="2736" y="720"/>
                </a:lnTo>
                <a:lnTo>
                  <a:pt x="744" y="2038"/>
                </a:lnTo>
                <a:lnTo>
                  <a:pt x="48" y="3648"/>
                </a:lnTo>
                <a:lnTo>
                  <a:pt x="48" y="3648"/>
                </a:lnTo>
                <a:close/>
              </a:path>
            </a:pathLst>
          </a:custGeom>
          <a:noFill/>
          <a:ln w="3175" cap="flat" cmpd="sng" algn="ctr">
            <a:solidFill>
              <a:schemeClr val="accent2">
                <a:alpha val="65000"/>
              </a:schemeClr>
            </a:solidFill>
            <a:prstDash val="solid"/>
            <a:round/>
            <a:headEnd type="none" w="med" len="med"/>
            <a:tailEnd type="none" w="med" len="med"/>
          </a:ln>
          <a:effectLst/>
        </p:spPr>
        <p:txBody>
          <a:bodyPr vert="horz" wrap="square" lIns="91440" tIns="45720" rIns="91440" bIns="45720" anchor="t" compatLnSpc="1"/>
          <a:lstStyle>
            <a:extLst/>
          </a:lstStyle>
          <a:p>
            <a:endParaRPr kumimoji="0" lang="en-US" dirty="0"/>
          </a:p>
        </p:txBody>
      </p:sp>
      <p:sp>
        <p:nvSpPr>
          <p:cNvPr id="43" name="Shape 42"/>
          <p:cNvSpPr>
            <a:spLocks/>
          </p:cNvSpPr>
          <p:nvPr/>
        </p:nvSpPr>
        <p:spPr bwMode="auto">
          <a:xfrm>
            <a:off x="290624" y="-14176"/>
            <a:ext cx="5562600" cy="6553200"/>
          </a:xfrm>
          <a:custGeom>
            <a:avLst>
              <a:gd name="A1" fmla="val 0"/>
              <a:gd name="A2" fmla="val 0"/>
              <a:gd name="A3" fmla="val 0"/>
              <a:gd name="A4" fmla="val 0"/>
              <a:gd name="A5" fmla="val 0"/>
              <a:gd name="A6" fmla="val 0"/>
              <a:gd name="A7" fmla="val 0"/>
              <a:gd name="A8" fmla="val 0"/>
            </a:avLst>
            <a:gdLst/>
            <a:ahLst/>
            <a:cxnLst>
              <a:cxn ang="0">
                <a:pos x="0" y="4080"/>
              </a:cxn>
              <a:cxn ang="0">
                <a:pos x="0" y="4128"/>
              </a:cxn>
              <a:cxn ang="0">
                <a:pos x="3504" y="2640"/>
              </a:cxn>
              <a:cxn ang="0">
                <a:pos x="2880" y="0"/>
              </a:cxn>
              <a:cxn ang="0">
                <a:pos x="2832" y="0"/>
              </a:cxn>
              <a:cxn ang="0">
                <a:pos x="3465" y="2619"/>
              </a:cxn>
              <a:cxn ang="0">
                <a:pos x="0" y="4080"/>
              </a:cxn>
            </a:cxnLst>
            <a:rect l="0" t="0" r="0" b="0"/>
            <a:pathLst>
              <a:path w="3504" h="4128">
                <a:moveTo>
                  <a:pt x="0" y="4080"/>
                </a:moveTo>
                <a:lnTo>
                  <a:pt x="0" y="4128"/>
                </a:lnTo>
                <a:lnTo>
                  <a:pt x="3504" y="2640"/>
                </a:lnTo>
                <a:lnTo>
                  <a:pt x="2880" y="0"/>
                </a:lnTo>
                <a:lnTo>
                  <a:pt x="2832" y="0"/>
                </a:lnTo>
                <a:lnTo>
                  <a:pt x="3465" y="2619"/>
                </a:lnTo>
                <a:lnTo>
                  <a:pt x="0" y="4080"/>
                </a:lnTo>
                <a:close/>
              </a:path>
            </a:pathLst>
          </a:custGeom>
          <a:noFill/>
          <a:ln w="3175" cap="flat" cmpd="sng" algn="ctr">
            <a:solidFill>
              <a:schemeClr val="accent2">
                <a:alpha val="65000"/>
              </a:schemeClr>
            </a:solidFill>
            <a:prstDash val="solid"/>
            <a:round/>
            <a:headEnd type="none" w="med" len="med"/>
            <a:tailEnd type="none" w="med" len="med"/>
          </a:ln>
          <a:effectLst/>
        </p:spPr>
        <p:txBody>
          <a:bodyPr vert="horz" wrap="square" lIns="91440" tIns="45720" rIns="91440" bIns="45720" anchor="t" compatLnSpc="1"/>
          <a:lstStyle>
            <a:extLst/>
          </a:lstStyle>
          <a:p>
            <a:endParaRPr kumimoji="0" lang="en-US" dirty="0"/>
          </a:p>
        </p:txBody>
      </p:sp>
      <p:sp>
        <p:nvSpPr>
          <p:cNvPr id="22" name="Shape 21"/>
          <p:cNvSpPr>
            <a:spLocks/>
          </p:cNvSpPr>
          <p:nvPr/>
        </p:nvSpPr>
        <p:spPr bwMode="auto">
          <a:xfrm>
            <a:off x="5943600" y="4267200"/>
            <a:ext cx="1600200" cy="2590800"/>
          </a:xfrm>
          <a:custGeom>
            <a:avLst>
              <a:gd name="A1" fmla="val 0"/>
              <a:gd name="A2" fmla="val 0"/>
              <a:gd name="A3" fmla="val 0"/>
              <a:gd name="A4" fmla="val 0"/>
              <a:gd name="A5" fmla="val 0"/>
              <a:gd name="A6" fmla="val 0"/>
              <a:gd name="A7" fmla="val 0"/>
              <a:gd name="A8" fmla="val 0"/>
            </a:avLst>
            <a:gdLst/>
            <a:ahLst/>
            <a:cxnLst>
              <a:cxn ang="0">
                <a:pos x="1008" y="1632"/>
              </a:cxn>
              <a:cxn ang="0">
                <a:pos x="0" y="0"/>
              </a:cxn>
              <a:cxn ang="0">
                <a:pos x="960" y="1632"/>
              </a:cxn>
              <a:cxn ang="0">
                <a:pos x="1008" y="1632"/>
              </a:cxn>
            </a:cxnLst>
            <a:rect l="0" t="0" r="0" b="0"/>
            <a:pathLst>
              <a:path w="1008" h="1632">
                <a:moveTo>
                  <a:pt x="1008" y="1632"/>
                </a:moveTo>
                <a:lnTo>
                  <a:pt x="0" y="0"/>
                </a:lnTo>
                <a:lnTo>
                  <a:pt x="960" y="1632"/>
                </a:lnTo>
                <a:lnTo>
                  <a:pt x="1008" y="1632"/>
                </a:lnTo>
                <a:close/>
              </a:path>
            </a:pathLst>
          </a:custGeom>
          <a:solidFill>
            <a:schemeClr val="bg2">
              <a:tint val="95000"/>
              <a:satMod val="180000"/>
              <a:alpha val="8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dirty="0"/>
          </a:p>
        </p:txBody>
      </p:sp>
      <p:sp>
        <p:nvSpPr>
          <p:cNvPr id="24" name="Shape 23"/>
          <p:cNvSpPr>
            <a:spLocks/>
          </p:cNvSpPr>
          <p:nvPr/>
        </p:nvSpPr>
        <p:spPr bwMode="auto">
          <a:xfrm>
            <a:off x="5943600" y="1752600"/>
            <a:ext cx="3200400" cy="2514600"/>
          </a:xfrm>
          <a:custGeom>
            <a:avLst>
              <a:gd name="A1" fmla="val 0"/>
              <a:gd name="A2" fmla="val 0"/>
              <a:gd name="A3" fmla="val 0"/>
              <a:gd name="A4" fmla="val 0"/>
              <a:gd name="A5" fmla="val 0"/>
              <a:gd name="A6" fmla="val 0"/>
              <a:gd name="A7" fmla="val 0"/>
              <a:gd name="A8" fmla="val 0"/>
            </a:avLst>
            <a:gdLst/>
            <a:ahLst/>
            <a:cxnLst>
              <a:cxn ang="0">
                <a:pos x="2016" y="0"/>
              </a:cxn>
              <a:cxn ang="0">
                <a:pos x="0" y="1584"/>
              </a:cxn>
              <a:cxn ang="0">
                <a:pos x="2016" y="48"/>
              </a:cxn>
              <a:cxn ang="0">
                <a:pos x="2016" y="0"/>
              </a:cxn>
            </a:cxnLst>
            <a:rect l="0" t="0" r="0" b="0"/>
            <a:pathLst>
              <a:path w="2016" h="1584">
                <a:moveTo>
                  <a:pt x="2016" y="0"/>
                </a:moveTo>
                <a:lnTo>
                  <a:pt x="0" y="1584"/>
                </a:lnTo>
                <a:lnTo>
                  <a:pt x="2016" y="48"/>
                </a:lnTo>
                <a:lnTo>
                  <a:pt x="2016" y="0"/>
                </a:lnTo>
                <a:close/>
              </a:path>
            </a:pathLst>
          </a:custGeom>
          <a:solidFill>
            <a:schemeClr val="bg2">
              <a:tint val="95000"/>
              <a:satMod val="180000"/>
              <a:alpha val="8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dirty="0"/>
          </a:p>
        </p:txBody>
      </p:sp>
      <p:sp>
        <p:nvSpPr>
          <p:cNvPr id="26" name="Shape 25"/>
          <p:cNvSpPr>
            <a:spLocks/>
          </p:cNvSpPr>
          <p:nvPr/>
        </p:nvSpPr>
        <p:spPr bwMode="auto">
          <a:xfrm>
            <a:off x="533400" y="4267200"/>
            <a:ext cx="5334000" cy="2590800"/>
          </a:xfrm>
          <a:custGeom>
            <a:avLst>
              <a:gd name="A1" fmla="val 0"/>
              <a:gd name="A2" fmla="val 0"/>
              <a:gd name="A3" fmla="val 0"/>
              <a:gd name="A4" fmla="val 0"/>
              <a:gd name="A5" fmla="val 0"/>
              <a:gd name="A6" fmla="val 0"/>
              <a:gd name="A7" fmla="val 0"/>
              <a:gd name="A8" fmla="val 0"/>
            </a:avLst>
            <a:gdLst/>
            <a:ahLst/>
            <a:cxnLst>
              <a:cxn ang="0">
                <a:pos x="0" y="1632"/>
              </a:cxn>
              <a:cxn ang="0">
                <a:pos x="3360" y="0"/>
              </a:cxn>
              <a:cxn ang="0">
                <a:pos x="144" y="1632"/>
              </a:cxn>
              <a:cxn ang="0">
                <a:pos x="0" y="1632"/>
              </a:cxn>
            </a:cxnLst>
            <a:rect l="0" t="0" r="0" b="0"/>
            <a:pathLst>
              <a:path w="3360" h="1632">
                <a:moveTo>
                  <a:pt x="0" y="1632"/>
                </a:moveTo>
                <a:lnTo>
                  <a:pt x="3360" y="0"/>
                </a:lnTo>
                <a:lnTo>
                  <a:pt x="144" y="1632"/>
                </a:lnTo>
                <a:lnTo>
                  <a:pt x="0" y="1632"/>
                </a:lnTo>
                <a:close/>
              </a:path>
            </a:pathLst>
          </a:custGeom>
          <a:solidFill>
            <a:schemeClr val="bg2">
              <a:tint val="95000"/>
              <a:satMod val="180000"/>
              <a:alpha val="8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dirty="0"/>
          </a:p>
        </p:txBody>
      </p:sp>
      <p:sp>
        <p:nvSpPr>
          <p:cNvPr id="27" name="Shape 26"/>
          <p:cNvSpPr>
            <a:spLocks/>
          </p:cNvSpPr>
          <p:nvPr/>
        </p:nvSpPr>
        <p:spPr bwMode="auto">
          <a:xfrm>
            <a:off x="366824" y="2438400"/>
            <a:ext cx="5638800" cy="1828800"/>
          </a:xfrm>
          <a:custGeom>
            <a:avLst>
              <a:gd name="A1" fmla="val 0"/>
              <a:gd name="A2" fmla="val 0"/>
              <a:gd name="A3" fmla="val 0"/>
              <a:gd name="A4" fmla="val 0"/>
              <a:gd name="A5" fmla="val 0"/>
              <a:gd name="A6" fmla="val 0"/>
              <a:gd name="A7" fmla="val 0"/>
              <a:gd name="A8" fmla="val 0"/>
            </a:avLst>
            <a:gdLst/>
            <a:ahLst/>
            <a:cxnLst>
              <a:cxn ang="0">
                <a:pos x="0" y="0"/>
              </a:cxn>
              <a:cxn ang="0">
                <a:pos x="3552" y="1152"/>
              </a:cxn>
              <a:cxn ang="0">
                <a:pos x="0" y="384"/>
              </a:cxn>
              <a:cxn ang="0">
                <a:pos x="0" y="0"/>
              </a:cxn>
            </a:cxnLst>
            <a:rect l="0" t="0" r="0" b="0"/>
            <a:pathLst>
              <a:path w="3552" h="1152">
                <a:moveTo>
                  <a:pt x="0" y="0"/>
                </a:moveTo>
                <a:lnTo>
                  <a:pt x="3504" y="1152"/>
                </a:lnTo>
                <a:lnTo>
                  <a:pt x="0" y="384"/>
                </a:lnTo>
                <a:lnTo>
                  <a:pt x="0" y="0"/>
                </a:lnTo>
                <a:close/>
              </a:path>
            </a:pathLst>
          </a:custGeom>
          <a:solidFill>
            <a:schemeClr val="bg2">
              <a:tint val="95000"/>
              <a:satMod val="180000"/>
              <a:alpha val="8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dirty="0"/>
          </a:p>
        </p:txBody>
      </p:sp>
      <p:sp>
        <p:nvSpPr>
          <p:cNvPr id="28" name="Date Placeholder 27"/>
          <p:cNvSpPr>
            <a:spLocks noGrp="1"/>
          </p:cNvSpPr>
          <p:nvPr>
            <p:ph type="dt" sz="half" idx="10"/>
          </p:nvPr>
        </p:nvSpPr>
        <p:spPr>
          <a:xfrm>
            <a:off x="6477000" y="6416675"/>
            <a:ext cx="2133600" cy="365125"/>
          </a:xfrm>
        </p:spPr>
        <p:txBody>
          <a:bodyPr/>
          <a:lstStyle>
            <a:extLst/>
          </a:lstStyle>
          <a:p>
            <a:fld id="{743653DA-8BF4-4869-96FE-9BCF43372D46}" type="datetimeFigureOut">
              <a:rPr kumimoji="0" lang="en-US" smtClean="0"/>
              <a:pPr/>
              <a:t>10/23/2009</a:t>
            </a:fld>
            <a:endParaRPr kumimoji="0" lang="en-US" dirty="0"/>
          </a:p>
        </p:txBody>
      </p:sp>
      <p:sp>
        <p:nvSpPr>
          <p:cNvPr id="17" name="Footer Placeholder 16"/>
          <p:cNvSpPr>
            <a:spLocks noGrp="1"/>
          </p:cNvSpPr>
          <p:nvPr>
            <p:ph type="ftr" sz="quarter" idx="11"/>
          </p:nvPr>
        </p:nvSpPr>
        <p:spPr>
          <a:xfrm>
            <a:off x="914400" y="6416675"/>
            <a:ext cx="5562600" cy="365125"/>
          </a:xfrm>
        </p:spPr>
        <p:txBody>
          <a:bodyPr/>
          <a:lstStyle>
            <a:extLst/>
          </a:lstStyle>
          <a:p>
            <a:endParaRPr kumimoji="0" lang="en-US" dirty="0"/>
          </a:p>
        </p:txBody>
      </p:sp>
      <p:sp>
        <p:nvSpPr>
          <p:cNvPr id="29" name="Slide Number Placeholder 28"/>
          <p:cNvSpPr>
            <a:spLocks noGrp="1"/>
          </p:cNvSpPr>
          <p:nvPr>
            <p:ph type="sldNum" sz="quarter" idx="12"/>
          </p:nvPr>
        </p:nvSpPr>
        <p:spPr>
          <a:xfrm>
            <a:off x="8610600" y="6416675"/>
            <a:ext cx="457200" cy="365125"/>
          </a:xfrm>
        </p:spPr>
        <p:txBody>
          <a:bodyPr/>
          <a:lstStyle>
            <a:extLst/>
          </a:lstStyle>
          <a:p>
            <a:fld id="{72AC53DF-4216-466D-99A7-94400E6C2A25}" type="slidenum">
              <a:rPr kumimoji="0" lang="en-US" smtClean="0"/>
              <a:pPr/>
              <a:t>‹#›</a:t>
            </a:fld>
            <a:endParaRPr kumimoji="0" lang="en-US" dirty="0"/>
          </a:p>
        </p:txBody>
      </p:sp>
      <p:sp>
        <p:nvSpPr>
          <p:cNvPr id="32" name="Rectangle 31"/>
          <p:cNvSpPr/>
          <p:nvPr/>
        </p:nvSpPr>
        <p:spPr>
          <a:xfrm>
            <a:off x="0" y="-1"/>
            <a:ext cx="365760" cy="6854456"/>
          </a:xfrm>
          <a:prstGeom prst="rect">
            <a:avLst/>
          </a:prstGeom>
          <a:solidFill>
            <a:srgbClr val="FFFFFF">
              <a:alpha val="100000"/>
            </a:srgb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a:endParaRPr kumimoji="0" lang="en-US" dirty="0"/>
          </a:p>
        </p:txBody>
      </p:sp>
      <p:sp>
        <p:nvSpPr>
          <p:cNvPr id="39" name="Rectangle 38"/>
          <p:cNvSpPr/>
          <p:nvPr/>
        </p:nvSpPr>
        <p:spPr>
          <a:xfrm>
            <a:off x="309558" y="680477"/>
            <a:ext cx="45720" cy="36576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a:endParaRPr kumimoji="0" lang="en-US" dirty="0"/>
          </a:p>
        </p:txBody>
      </p:sp>
      <p:sp>
        <p:nvSpPr>
          <p:cNvPr id="40" name="Rectangle 39"/>
          <p:cNvSpPr/>
          <p:nvPr/>
        </p:nvSpPr>
        <p:spPr>
          <a:xfrm>
            <a:off x="269073" y="680477"/>
            <a:ext cx="27432" cy="36576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a:endParaRPr kumimoji="0" lang="en-US" dirty="0"/>
          </a:p>
        </p:txBody>
      </p:sp>
      <p:sp>
        <p:nvSpPr>
          <p:cNvPr id="41" name="Rectangle 40"/>
          <p:cNvSpPr/>
          <p:nvPr/>
        </p:nvSpPr>
        <p:spPr>
          <a:xfrm>
            <a:off x="250020" y="680477"/>
            <a:ext cx="9144" cy="36576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a:endParaRPr kumimoji="0" lang="en-US" dirty="0"/>
          </a:p>
        </p:txBody>
      </p:sp>
      <p:sp>
        <p:nvSpPr>
          <p:cNvPr id="42" name="Rectangle 41"/>
          <p:cNvSpPr/>
          <p:nvPr/>
        </p:nvSpPr>
        <p:spPr>
          <a:xfrm>
            <a:off x="221768" y="680477"/>
            <a:ext cx="9144" cy="36576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a:endParaRPr kumimoji="0" lang="en-US" dirty="0"/>
          </a:p>
        </p:txBody>
      </p:sp>
      <p:sp>
        <p:nvSpPr>
          <p:cNvPr id="45" name="Rectangle 44"/>
          <p:cNvSpPr/>
          <p:nvPr/>
        </p:nvSpPr>
        <p:spPr>
          <a:xfrm>
            <a:off x="363160" y="402264"/>
            <a:ext cx="8503920" cy="886265"/>
          </a:xfrm>
          <a:prstGeom prst="rect">
            <a:avLst/>
          </a:prstGeom>
          <a:solidFill>
            <a:schemeClr val="bg2">
              <a:alpha val="50000"/>
              <a:satMod val="18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a:endParaRPr kumimoji="0" lang="en-US" dirty="0"/>
          </a:p>
        </p:txBody>
      </p:sp>
      <p:sp>
        <p:nvSpPr>
          <p:cNvPr id="8" name="Title 7"/>
          <p:cNvSpPr>
            <a:spLocks noGrp="1"/>
          </p:cNvSpPr>
          <p:nvPr>
            <p:ph type="ctrTitle"/>
          </p:nvPr>
        </p:nvSpPr>
        <p:spPr>
          <a:xfrm>
            <a:off x="533400" y="464504"/>
            <a:ext cx="8153400" cy="774192"/>
          </a:xfrm>
        </p:spPr>
        <p:txBody>
          <a:bodyPr/>
          <a:lstStyle>
            <a:lvl1pPr marR="9144" algn="r" eaLnBrk="1" latinLnBrk="0" hangingPunct="1">
              <a:defRPr kumimoji="0" sz="3800"/>
            </a:lvl1pPr>
            <a:extLst/>
          </a:lstStyle>
          <a:p>
            <a:pPr eaLnBrk="1" latinLnBrk="1" hangingPunct="1"/>
            <a:r>
              <a:rPr lang="en-US" smtClean="0"/>
              <a:t>Click to edit Master title style</a:t>
            </a:r>
            <a:endParaRPr/>
          </a:p>
        </p:txBody>
      </p:sp>
      <p:sp>
        <p:nvSpPr>
          <p:cNvPr id="9" name="Subtitle 8"/>
          <p:cNvSpPr>
            <a:spLocks noGrp="1"/>
          </p:cNvSpPr>
          <p:nvPr>
            <p:ph type="subTitle" idx="1"/>
          </p:nvPr>
        </p:nvSpPr>
        <p:spPr>
          <a:xfrm>
            <a:off x="4838381" y="1371600"/>
            <a:ext cx="3848419" cy="457200"/>
          </a:xfrm>
        </p:spPr>
        <p:txBody>
          <a:bodyPr tIns="0"/>
          <a:lstStyle>
            <a:lvl1pPr marL="0" indent="0" algn="r" eaLnBrk="1" latinLnBrk="0" hangingPunct="1">
              <a:spcBef>
                <a:spcPts val="0"/>
              </a:spcBef>
              <a:buNone/>
              <a:defRPr kumimoji="0" sz="2000">
                <a:solidFill>
                  <a:schemeClr val="tx1"/>
                </a:solidFill>
              </a:defRPr>
            </a:lvl1pPr>
            <a:lvl2pPr marL="457200" indent="0" algn="ctr" eaLnBrk="1" latinLnBrk="0" hangingPunct="1">
              <a:buNone/>
            </a:lvl2pPr>
            <a:lvl3pPr marL="914400" indent="0" algn="ctr" eaLnBrk="1" latinLnBrk="0" hangingPunct="1">
              <a:buNone/>
            </a:lvl3pPr>
            <a:lvl4pPr marL="1371600" indent="0" algn="ctr" eaLnBrk="1" latinLnBrk="0" hangingPunct="1">
              <a:buNone/>
            </a:lvl4pPr>
            <a:lvl5pPr marL="1828800" indent="0" algn="ctr" eaLnBrk="1" latinLnBrk="0" hangingPunct="1">
              <a:buNone/>
            </a:lvl5pPr>
            <a:lvl6pPr marL="2286000" indent="0" algn="ctr" eaLnBrk="1" latinLnBrk="0" hangingPunct="1">
              <a:buNone/>
            </a:lvl6pPr>
            <a:lvl7pPr marL="2743200" indent="0" algn="ctr" eaLnBrk="1" latinLnBrk="0" hangingPunct="1">
              <a:buNone/>
            </a:lvl7pPr>
            <a:lvl8pPr marL="3200400" indent="0" algn="ctr" eaLnBrk="1" latinLnBrk="0" hangingPunct="1">
              <a:buNone/>
            </a:lvl8pPr>
            <a:lvl9pPr marL="3657600" indent="0" algn="ctr" eaLnBrk="1" latinLnBrk="0" hangingPunct="1">
              <a:buNone/>
            </a:lvl9pPr>
            <a:extLst/>
          </a:lstStyle>
          <a:p>
            <a:pPr eaLnBrk="1" latinLnBrk="1" hangingPunct="1"/>
            <a:r>
              <a:rPr lang="en-US" smtClean="0"/>
              <a:t>Click to edit Master subtitle style</a:t>
            </a:r>
            <a:endParaRPr/>
          </a:p>
        </p:txBody>
      </p:sp>
      <p:sp>
        <p:nvSpPr>
          <p:cNvPr id="58" name="Rectangle 57"/>
          <p:cNvSpPr/>
          <p:nvPr/>
        </p:nvSpPr>
        <p:spPr>
          <a:xfrm flipH="1">
            <a:off x="371538" y="680477"/>
            <a:ext cx="27432" cy="36576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a:endParaRPr kumimoji="0" lang="en-US" dirty="0"/>
          </a:p>
        </p:txBody>
      </p:sp>
      <p:sp>
        <p:nvSpPr>
          <p:cNvPr id="59" name="Rectangle 58"/>
          <p:cNvSpPr/>
          <p:nvPr/>
        </p:nvSpPr>
        <p:spPr>
          <a:xfrm flipH="1">
            <a:off x="411109" y="680477"/>
            <a:ext cx="27432" cy="36576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a:endParaRPr kumimoji="0" lang="en-US" dirty="0"/>
          </a:p>
        </p:txBody>
      </p:sp>
      <p:sp>
        <p:nvSpPr>
          <p:cNvPr id="60" name="Rectangle 59"/>
          <p:cNvSpPr/>
          <p:nvPr/>
        </p:nvSpPr>
        <p:spPr>
          <a:xfrm flipH="1">
            <a:off x="448450" y="680477"/>
            <a:ext cx="9144" cy="36576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a:endParaRPr kumimoji="0" lang="en-US" dirty="0"/>
          </a:p>
        </p:txBody>
      </p:sp>
      <p:sp>
        <p:nvSpPr>
          <p:cNvPr id="61" name="Rectangle 60"/>
          <p:cNvSpPr/>
          <p:nvPr/>
        </p:nvSpPr>
        <p:spPr>
          <a:xfrm flipH="1">
            <a:off x="476702" y="680477"/>
            <a:ext cx="9144" cy="36576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a:endParaRPr kumimoji="0" lang="en-US" dirty="0"/>
          </a:p>
        </p:txBody>
      </p:sp>
      <p:sp>
        <p:nvSpPr>
          <p:cNvPr id="62" name="Rectangle 61"/>
          <p:cNvSpPr/>
          <p:nvPr/>
        </p:nvSpPr>
        <p:spPr>
          <a:xfrm>
            <a:off x="500478" y="680477"/>
            <a:ext cx="36576" cy="36576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a:endParaRPr kumimoji="0" lang="en-US" dirty="0"/>
          </a:p>
        </p:txBody>
      </p:sp>
      <p:sp>
        <p:nvSpPr>
          <p:cNvPr id="56" name="Rectangle 55"/>
          <p:cNvSpPr/>
          <p:nvPr/>
        </p:nvSpPr>
        <p:spPr>
          <a:xfrm>
            <a:off x="255291" y="5047394"/>
            <a:ext cx="73152" cy="169164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a:endParaRPr kumimoji="0" lang="en-US" dirty="0"/>
          </a:p>
        </p:txBody>
      </p:sp>
      <p:sp>
        <p:nvSpPr>
          <p:cNvPr id="65" name="Rectangle 64"/>
          <p:cNvSpPr/>
          <p:nvPr/>
        </p:nvSpPr>
        <p:spPr>
          <a:xfrm>
            <a:off x="255291" y="4796819"/>
            <a:ext cx="73152" cy="228600"/>
          </a:xfrm>
          <a:prstGeom prst="rect">
            <a:avLst/>
          </a:prstGeom>
          <a:solidFill>
            <a:schemeClr val="accent3">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a:endParaRPr kumimoji="0" lang="en-US" dirty="0"/>
          </a:p>
        </p:txBody>
      </p:sp>
      <p:sp>
        <p:nvSpPr>
          <p:cNvPr id="66" name="Rectangle 65"/>
          <p:cNvSpPr/>
          <p:nvPr/>
        </p:nvSpPr>
        <p:spPr>
          <a:xfrm>
            <a:off x="255291" y="4637685"/>
            <a:ext cx="73152" cy="137160"/>
          </a:xfrm>
          <a:prstGeom prst="rect">
            <a:avLst/>
          </a:prstGeom>
          <a:solidFill>
            <a:schemeClr val="bg2"/>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a:endParaRPr kumimoji="0" lang="en-US" dirty="0"/>
          </a:p>
        </p:txBody>
      </p:sp>
      <p:sp>
        <p:nvSpPr>
          <p:cNvPr id="67" name="Rectangle 66"/>
          <p:cNvSpPr/>
          <p:nvPr/>
        </p:nvSpPr>
        <p:spPr>
          <a:xfrm>
            <a:off x="255291" y="4542559"/>
            <a:ext cx="73152" cy="7315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a:endParaRPr kumimoji="0"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pPr eaLnBrk="1" latinLnBrk="1" hangingPunct="1"/>
            <a:r>
              <a:rPr lang="en-US" smtClean="0"/>
              <a:t>Click to edit Master title style</a:t>
            </a:r>
            <a:endParaRPr/>
          </a:p>
        </p:txBody>
      </p:sp>
      <p:sp>
        <p:nvSpPr>
          <p:cNvPr id="3" name="Content Placeholder 2"/>
          <p:cNvSpPr>
            <a:spLocks noGrp="1"/>
          </p:cNvSpPr>
          <p:nvPr>
            <p:ph idx="1"/>
          </p:nvPr>
        </p:nvSpPr>
        <p:spPr/>
        <p:txBody>
          <a:bodyPr/>
          <a:lstStyle>
            <a:extLst/>
          </a:lstStyle>
          <a:p>
            <a:pPr lvl="0" eaLnBrk="1" latinLnBrk="1" hangingPunct="1"/>
            <a:r>
              <a:rPr lang="en-US" smtClean="0"/>
              <a:t>Click to edit Master text styles</a:t>
            </a:r>
          </a:p>
          <a:p>
            <a:pPr lvl="1" eaLnBrk="1" latinLnBrk="1" hangingPunct="1"/>
            <a:r>
              <a:rPr lang="en-US" smtClean="0"/>
              <a:t>Second level</a:t>
            </a:r>
          </a:p>
          <a:p>
            <a:pPr lvl="2" eaLnBrk="1" latinLnBrk="1" hangingPunct="1"/>
            <a:r>
              <a:rPr lang="en-US" smtClean="0"/>
              <a:t>Third level</a:t>
            </a:r>
          </a:p>
          <a:p>
            <a:pPr lvl="3" eaLnBrk="1" latinLnBrk="1" hangingPunct="1"/>
            <a:r>
              <a:rPr lang="en-US" smtClean="0"/>
              <a:t>Fourth level</a:t>
            </a:r>
          </a:p>
          <a:p>
            <a:pPr lvl="4" eaLnBrk="1" latinLnBrk="1" hangingPunct="1"/>
            <a:r>
              <a:rPr lang="en-US" smtClean="0"/>
              <a:t>Fifth level</a:t>
            </a:r>
            <a:endParaRPr/>
          </a:p>
        </p:txBody>
      </p:sp>
      <p:sp>
        <p:nvSpPr>
          <p:cNvPr id="4" name="Date Placeholder 3"/>
          <p:cNvSpPr>
            <a:spLocks noGrp="1"/>
          </p:cNvSpPr>
          <p:nvPr>
            <p:ph type="dt" sz="half" idx="10"/>
          </p:nvPr>
        </p:nvSpPr>
        <p:spPr/>
        <p:txBody>
          <a:bodyPr/>
          <a:lstStyle>
            <a:extLst/>
          </a:lstStyle>
          <a:p>
            <a:fld id="{B7129108-AC8D-4212-9283-60D9E99BF07A}" type="datetimeFigureOut">
              <a:rPr kumimoji="0" lang="en-US" smtClean="0"/>
              <a:pPr/>
              <a:t>10/23/2009</a:t>
            </a:fld>
            <a:endParaRPr kumimoji="0" lang="en-US" dirty="0"/>
          </a:p>
        </p:txBody>
      </p:sp>
      <p:sp>
        <p:nvSpPr>
          <p:cNvPr id="5" name="Footer Placeholder 4"/>
          <p:cNvSpPr>
            <a:spLocks noGrp="1"/>
          </p:cNvSpPr>
          <p:nvPr>
            <p:ph type="ftr" sz="quarter" idx="11"/>
          </p:nvPr>
        </p:nvSpPr>
        <p:spPr/>
        <p:txBody>
          <a:bodyPr/>
          <a:lstStyle>
            <a:extLst/>
          </a:lstStyle>
          <a:p>
            <a:endParaRPr kumimoji="0" lang="en-US" dirty="0"/>
          </a:p>
        </p:txBody>
      </p:sp>
      <p:sp>
        <p:nvSpPr>
          <p:cNvPr id="6" name="Slide Number Placeholder 5"/>
          <p:cNvSpPr>
            <a:spLocks noGrp="1"/>
          </p:cNvSpPr>
          <p:nvPr>
            <p:ph type="sldNum" sz="quarter" idx="12"/>
          </p:nvPr>
        </p:nvSpPr>
        <p:spPr/>
        <p:txBody>
          <a:bodyPr/>
          <a:lstStyle>
            <a:extLst/>
          </a:lstStyle>
          <a:p>
            <a:fld id="{1AD93096-5B34-4342-9326-69289CEAE4C2}" type="slidenum">
              <a:rPr kumimoji="0" lang="en-US" smtClean="0"/>
              <a:pPr/>
              <a:t>‹#›</a:t>
            </a:fld>
            <a:endParaRPr kumimoji="0"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14400" y="3352800"/>
            <a:ext cx="7772400" cy="1974059"/>
          </a:xfrm>
        </p:spPr>
        <p:txBody>
          <a:bodyPr anchor="b">
            <a:scene3d>
              <a:camera prst="orthographicFront">
                <a:rot lat="0" lon="0" rev="0"/>
              </a:camera>
              <a:lightRig rig="contrasting" dir="t">
                <a:rot lat="0" lon="0" rev="7500000"/>
              </a:lightRig>
            </a:scene3d>
            <a:sp3d contourW="6350" prstMaterial="metal">
              <a:bevelT w="130810" h="31750" prst="relaxedInset"/>
              <a:contourClr>
                <a:schemeClr val="accent1">
                  <a:shade val="75000"/>
                </a:schemeClr>
              </a:contourClr>
            </a:sp3d>
          </a:bodyPr>
          <a:lstStyle>
            <a:lvl1pPr algn="l" eaLnBrk="1" latinLnBrk="0" hangingPunct="1">
              <a:buNone/>
              <a:defRPr kumimoji="0" lang="en-US" sz="4000" b="1" cap="all" dirty="0">
                <a:ln/>
                <a:solidFill>
                  <a:schemeClr val="tx1"/>
                </a:solidFill>
                <a:effectLst>
                  <a:reflection blurRad="12700" stA="50000" endPos="50000" dir="5400000" sy="-100000" rotWithShape="0"/>
                </a:effectLst>
              </a:defRPr>
            </a:lvl1pPr>
            <a:extLst/>
          </a:lstStyle>
          <a:p>
            <a:pPr eaLnBrk="1" latinLnBrk="1" hangingPunct="1"/>
            <a:r>
              <a:rPr lang="en-US" smtClean="0"/>
              <a:t>Click to edit Master title style</a:t>
            </a:r>
            <a:endParaRPr/>
          </a:p>
        </p:txBody>
      </p:sp>
      <p:sp>
        <p:nvSpPr>
          <p:cNvPr id="3" name="Text Placeholder 2"/>
          <p:cNvSpPr>
            <a:spLocks noGrp="1"/>
          </p:cNvSpPr>
          <p:nvPr>
            <p:ph type="body" idx="1"/>
          </p:nvPr>
        </p:nvSpPr>
        <p:spPr>
          <a:xfrm>
            <a:off x="914400" y="5334000"/>
            <a:ext cx="7772400" cy="1052512"/>
          </a:xfrm>
        </p:spPr>
        <p:txBody>
          <a:bodyPr anchor="t"/>
          <a:lstStyle>
            <a:lvl1pPr marL="374904" eaLnBrk="1" latinLnBrk="0" hangingPunct="1">
              <a:buNone/>
              <a:defRPr kumimoji="0" sz="2000">
                <a:solidFill>
                  <a:schemeClr val="tx2"/>
                </a:solidFill>
              </a:defRPr>
            </a:lvl1pPr>
            <a:lvl2pPr eaLnBrk="1" latinLnBrk="0" hangingPunct="1">
              <a:buNone/>
              <a:defRPr kumimoji="0" sz="1800">
                <a:solidFill>
                  <a:schemeClr val="tx1">
                    <a:tint val="75000"/>
                  </a:schemeClr>
                </a:solidFill>
              </a:defRPr>
            </a:lvl2pPr>
            <a:lvl3pPr eaLnBrk="1" latinLnBrk="0" hangingPunct="1">
              <a:buNone/>
              <a:defRPr kumimoji="0" sz="1600">
                <a:solidFill>
                  <a:schemeClr val="tx1">
                    <a:tint val="75000"/>
                  </a:schemeClr>
                </a:solidFill>
              </a:defRPr>
            </a:lvl3pPr>
            <a:lvl4pPr eaLnBrk="1" latinLnBrk="0" hangingPunct="1">
              <a:buNone/>
              <a:defRPr kumimoji="0" sz="1400">
                <a:solidFill>
                  <a:schemeClr val="tx1">
                    <a:tint val="75000"/>
                  </a:schemeClr>
                </a:solidFill>
              </a:defRPr>
            </a:lvl4pPr>
            <a:lvl5pPr eaLnBrk="1" latinLnBrk="0" hangingPunct="1">
              <a:buNone/>
              <a:defRPr kumimoji="0" sz="1400">
                <a:solidFill>
                  <a:schemeClr val="tx1">
                    <a:tint val="75000"/>
                  </a:schemeClr>
                </a:solidFill>
              </a:defRPr>
            </a:lvl5pPr>
            <a:extLst/>
          </a:lstStyle>
          <a:p>
            <a:pPr lvl="0" eaLnBrk="1" latinLnBrk="1" hangingPunct="1"/>
            <a:r>
              <a:rPr lang="en-US" smtClean="0"/>
              <a:t>Click to edit Master text styles</a:t>
            </a:r>
          </a:p>
        </p:txBody>
      </p:sp>
      <p:sp>
        <p:nvSpPr>
          <p:cNvPr id="4" name="Date Placeholder 3"/>
          <p:cNvSpPr>
            <a:spLocks noGrp="1"/>
          </p:cNvSpPr>
          <p:nvPr>
            <p:ph type="dt" sz="half" idx="10"/>
          </p:nvPr>
        </p:nvSpPr>
        <p:spPr/>
        <p:txBody>
          <a:bodyPr/>
          <a:lstStyle>
            <a:extLst/>
          </a:lstStyle>
          <a:p>
            <a:fld id="{B6DED3D3-6235-4F4C-B439-DF277FB555A7}" type="datetimeFigureOut">
              <a:rPr kumimoji="0" lang="en-US" smtClean="0"/>
              <a:pPr/>
              <a:t>10/23/2009</a:t>
            </a:fld>
            <a:endParaRPr kumimoji="0" lang="en-US" dirty="0"/>
          </a:p>
        </p:txBody>
      </p:sp>
      <p:sp>
        <p:nvSpPr>
          <p:cNvPr id="5" name="Footer Placeholder 4"/>
          <p:cNvSpPr>
            <a:spLocks noGrp="1"/>
          </p:cNvSpPr>
          <p:nvPr>
            <p:ph type="ftr" sz="quarter" idx="11"/>
          </p:nvPr>
        </p:nvSpPr>
        <p:spPr>
          <a:xfrm>
            <a:off x="914400" y="6416675"/>
            <a:ext cx="5562600" cy="365125"/>
          </a:xfrm>
        </p:spPr>
        <p:txBody>
          <a:bodyPr/>
          <a:lstStyle>
            <a:extLst/>
          </a:lstStyle>
          <a:p>
            <a:endParaRPr kumimoji="0" lang="en-US" dirty="0"/>
          </a:p>
        </p:txBody>
      </p:sp>
      <p:sp>
        <p:nvSpPr>
          <p:cNvPr id="6" name="Slide Number Placeholder 5"/>
          <p:cNvSpPr>
            <a:spLocks noGrp="1"/>
          </p:cNvSpPr>
          <p:nvPr>
            <p:ph type="sldNum" sz="quarter" idx="12"/>
          </p:nvPr>
        </p:nvSpPr>
        <p:spPr/>
        <p:txBody>
          <a:bodyPr/>
          <a:lstStyle>
            <a:extLst/>
          </a:lstStyle>
          <a:p>
            <a:fld id="{1AD93096-5B34-4342-9326-69289CEAE4C2}" type="slidenum">
              <a:rPr kumimoji="0" lang="en-US" smtClean="0"/>
              <a:pPr/>
              <a:t>‹#›</a:t>
            </a:fld>
            <a:endParaRPr kumimoji="0"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9550"/>
            <a:ext cx="8229600" cy="1295400"/>
          </a:xfrm>
        </p:spPr>
        <p:txBody>
          <a:bodyPr anchor="ctr"/>
          <a:lstStyle>
            <a:extLst/>
          </a:lstStyle>
          <a:p>
            <a:pPr eaLnBrk="1" latinLnBrk="1" hangingPunct="1"/>
            <a:r>
              <a:rPr lang="en-US" smtClean="0"/>
              <a:t>Click to edit Master title style</a:t>
            </a:r>
            <a:endParaRPr/>
          </a:p>
        </p:txBody>
      </p:sp>
      <p:sp>
        <p:nvSpPr>
          <p:cNvPr id="3" name="Content Placeholder 2"/>
          <p:cNvSpPr>
            <a:spLocks noGrp="1"/>
          </p:cNvSpPr>
          <p:nvPr>
            <p:ph sz="half" idx="1"/>
          </p:nvPr>
        </p:nvSpPr>
        <p:spPr>
          <a:xfrm>
            <a:off x="464344" y="1600200"/>
            <a:ext cx="4038600" cy="4525963"/>
          </a:xfrm>
        </p:spPr>
        <p:txBody>
          <a:bodyPr/>
          <a:lstStyle>
            <a:lvl1pPr marL="0" indent="0" eaLnBrk="1" latinLnBrk="0" hangingPunct="1">
              <a:buFontTx/>
              <a:buNone/>
              <a:defRPr kumimoji="0" sz="2000"/>
            </a:lvl1pPr>
            <a:lvl2pPr eaLnBrk="1" latinLnBrk="0" hangingPunct="1">
              <a:defRPr kumimoji="0" sz="2400"/>
            </a:lvl2pPr>
            <a:lvl3pPr eaLnBrk="1" latinLnBrk="0" hangingPunct="1">
              <a:defRPr kumimoji="0" sz="2000"/>
            </a:lvl3pPr>
            <a:lvl4pPr eaLnBrk="1" latinLnBrk="0" hangingPunct="1">
              <a:defRPr kumimoji="0" sz="1800"/>
            </a:lvl4pPr>
            <a:lvl5pPr eaLnBrk="1" latinLnBrk="0" hangingPunct="1">
              <a:defRPr kumimoji="0" sz="1800"/>
            </a:lvl5pPr>
            <a:extLst/>
          </a:lstStyle>
          <a:p>
            <a:pPr lvl="0" eaLnBrk="1" latinLnBrk="1" hangingPunct="1"/>
            <a:r>
              <a:rPr lang="en-US" smtClean="0"/>
              <a:t>Click to edit Master text styles</a:t>
            </a:r>
          </a:p>
        </p:txBody>
      </p:sp>
      <p:sp>
        <p:nvSpPr>
          <p:cNvPr id="4" name="Content Placeholder 3"/>
          <p:cNvSpPr>
            <a:spLocks noGrp="1"/>
          </p:cNvSpPr>
          <p:nvPr>
            <p:ph sz="half" idx="2"/>
          </p:nvPr>
        </p:nvSpPr>
        <p:spPr>
          <a:xfrm>
            <a:off x="4655344" y="1600200"/>
            <a:ext cx="4038600" cy="4525963"/>
          </a:xfrm>
        </p:spPr>
        <p:txBody>
          <a:bodyPr/>
          <a:lstStyle>
            <a:lvl1pPr eaLnBrk="1" latinLnBrk="0" hangingPunct="1">
              <a:defRPr kumimoji="0" sz="2800"/>
            </a:lvl1pPr>
            <a:lvl2pPr eaLnBrk="1" latinLnBrk="0" hangingPunct="1">
              <a:defRPr kumimoji="0" sz="2400"/>
            </a:lvl2pPr>
            <a:lvl3pPr eaLnBrk="1" latinLnBrk="0" hangingPunct="1">
              <a:defRPr kumimoji="0" sz="2000"/>
            </a:lvl3pPr>
            <a:lvl4pPr eaLnBrk="1" latinLnBrk="0" hangingPunct="1">
              <a:defRPr kumimoji="0" sz="1800"/>
            </a:lvl4pPr>
            <a:lvl5pPr eaLnBrk="1" latinLnBrk="0" hangingPunct="1">
              <a:defRPr kumimoji="0" sz="1800"/>
            </a:lvl5pPr>
            <a:extLst/>
          </a:lstStyle>
          <a:p>
            <a:pPr lvl="0" eaLnBrk="1" latinLnBrk="1" hangingPunct="1"/>
            <a:r>
              <a:rPr lang="en-US" smtClean="0"/>
              <a:t>Click to edit Master text styles</a:t>
            </a:r>
          </a:p>
          <a:p>
            <a:pPr lvl="1" eaLnBrk="1" latinLnBrk="1" hangingPunct="1"/>
            <a:r>
              <a:rPr lang="en-US" smtClean="0"/>
              <a:t>Second level</a:t>
            </a:r>
          </a:p>
          <a:p>
            <a:pPr lvl="2" eaLnBrk="1" latinLnBrk="1" hangingPunct="1"/>
            <a:r>
              <a:rPr lang="en-US" smtClean="0"/>
              <a:t>Third level</a:t>
            </a:r>
          </a:p>
          <a:p>
            <a:pPr lvl="3" eaLnBrk="1" latinLnBrk="1" hangingPunct="1"/>
            <a:r>
              <a:rPr lang="en-US" smtClean="0"/>
              <a:t>Fourth level</a:t>
            </a:r>
          </a:p>
          <a:p>
            <a:pPr lvl="4" eaLnBrk="1" latinLnBrk="1" hangingPunct="1"/>
            <a:r>
              <a:rPr lang="en-US" smtClean="0"/>
              <a:t>Fifth level</a:t>
            </a:r>
            <a:endParaRPr/>
          </a:p>
        </p:txBody>
      </p:sp>
      <p:sp>
        <p:nvSpPr>
          <p:cNvPr id="5" name="Date Placeholder 4"/>
          <p:cNvSpPr>
            <a:spLocks noGrp="1"/>
          </p:cNvSpPr>
          <p:nvPr>
            <p:ph type="dt" sz="half" idx="10"/>
          </p:nvPr>
        </p:nvSpPr>
        <p:spPr/>
        <p:txBody>
          <a:bodyPr/>
          <a:lstStyle>
            <a:extLst/>
          </a:lstStyle>
          <a:p>
            <a:fld id="{3B5F1E3E-4B2F-4895-B65E-28B2E64F39F6}" type="datetimeFigureOut">
              <a:rPr kumimoji="0" lang="en-US" smtClean="0"/>
              <a:pPr/>
              <a:t>10/23/2009</a:t>
            </a:fld>
            <a:endParaRPr kumimoji="0" lang="en-US" dirty="0"/>
          </a:p>
        </p:txBody>
      </p:sp>
      <p:sp>
        <p:nvSpPr>
          <p:cNvPr id="6" name="Footer Placeholder 5"/>
          <p:cNvSpPr>
            <a:spLocks noGrp="1"/>
          </p:cNvSpPr>
          <p:nvPr>
            <p:ph type="ftr" sz="quarter" idx="11"/>
          </p:nvPr>
        </p:nvSpPr>
        <p:spPr/>
        <p:txBody>
          <a:bodyPr/>
          <a:lstStyle>
            <a:extLst/>
          </a:lstStyle>
          <a:p>
            <a:endParaRPr kumimoji="0" lang="en-US" dirty="0"/>
          </a:p>
        </p:txBody>
      </p:sp>
      <p:sp>
        <p:nvSpPr>
          <p:cNvPr id="7" name="Slide Number Placeholder 6"/>
          <p:cNvSpPr>
            <a:spLocks noGrp="1"/>
          </p:cNvSpPr>
          <p:nvPr>
            <p:ph type="sldNum" sz="quarter" idx="12"/>
          </p:nvPr>
        </p:nvSpPr>
        <p:spPr/>
        <p:txBody>
          <a:bodyPr/>
          <a:lstStyle>
            <a:extLst/>
          </a:lstStyle>
          <a:p>
            <a:fld id="{1AD93096-5B34-4342-9326-69289CEAE4C2}" type="slidenum">
              <a:rPr kumimoji="0" lang="en-US" smtClean="0"/>
              <a:pPr/>
              <a:t>‹#›</a:t>
            </a:fld>
            <a:endParaRPr kumimoji="0" lang="en-US" dirty="0"/>
          </a:p>
        </p:txBody>
      </p:sp>
      <p:cxnSp>
        <p:nvCxnSpPr>
          <p:cNvPr id="9" name="Straight Connector 8"/>
          <p:cNvCxnSpPr/>
          <p:nvPr/>
        </p:nvCxnSpPr>
        <p:spPr>
          <a:xfrm rot="5400000">
            <a:off x="2305044" y="3867144"/>
            <a:ext cx="4533900" cy="1601"/>
          </a:xfrm>
          <a:prstGeom prst="line">
            <a:avLst/>
          </a:prstGeom>
          <a:ln/>
        </p:spPr>
        <p:style>
          <a:lnRef idx="1">
            <a:schemeClr val="accent2"/>
          </a:lnRef>
          <a:fillRef idx="0">
            <a:schemeClr val="accent2"/>
          </a:fillRef>
          <a:effectRef idx="0">
            <a:schemeClr val="accent2"/>
          </a:effectRef>
          <a:fontRef idx="minor">
            <a:schemeClr val="tx1"/>
          </a:fontRef>
        </p:style>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3" name="Rectangle 22"/>
          <p:cNvSpPr/>
          <p:nvPr/>
        </p:nvSpPr>
        <p:spPr>
          <a:xfrm>
            <a:off x="0" y="402264"/>
            <a:ext cx="8686800" cy="886265"/>
          </a:xfrm>
          <a:prstGeom prst="rect">
            <a:avLst/>
          </a:prstGeom>
          <a:solidFill>
            <a:schemeClr val="bg2">
              <a:alpha val="50000"/>
              <a:satMod val="18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a:endParaRPr kumimoji="0" lang="en-US" dirty="0"/>
          </a:p>
        </p:txBody>
      </p:sp>
      <p:sp>
        <p:nvSpPr>
          <p:cNvPr id="2" name="Title 1"/>
          <p:cNvSpPr>
            <a:spLocks noGrp="1"/>
          </p:cNvSpPr>
          <p:nvPr>
            <p:ph type="title"/>
          </p:nvPr>
        </p:nvSpPr>
        <p:spPr>
          <a:xfrm>
            <a:off x="504824" y="512064"/>
            <a:ext cx="7772400" cy="914400"/>
          </a:xfrm>
        </p:spPr>
        <p:txBody>
          <a:bodyPr anchor="t"/>
          <a:lstStyle>
            <a:lvl1pPr eaLnBrk="1" latinLnBrk="0" hangingPunct="1">
              <a:defRPr kumimoji="0" sz="4000"/>
            </a:lvl1pPr>
            <a:extLst/>
          </a:lstStyle>
          <a:p>
            <a:pPr eaLnBrk="1" latinLnBrk="1" hangingPunct="1"/>
            <a:r>
              <a:rPr lang="en-US" smtClean="0"/>
              <a:t>Click to edit Master title style</a:t>
            </a:r>
            <a:endParaRPr/>
          </a:p>
        </p:txBody>
      </p:sp>
      <p:sp>
        <p:nvSpPr>
          <p:cNvPr id="3" name="Text Placeholder 2"/>
          <p:cNvSpPr>
            <a:spLocks noGrp="1"/>
          </p:cNvSpPr>
          <p:nvPr>
            <p:ph type="body" idx="1"/>
          </p:nvPr>
        </p:nvSpPr>
        <p:spPr>
          <a:xfrm>
            <a:off x="457200" y="1809750"/>
            <a:ext cx="4040188" cy="639762"/>
          </a:xfrm>
        </p:spPr>
        <p:txBody>
          <a:bodyPr anchor="ctr"/>
          <a:lstStyle>
            <a:lvl1pPr marL="73152" indent="0" algn="l" eaLnBrk="1" latinLnBrk="0" hangingPunct="1">
              <a:buNone/>
              <a:defRPr kumimoji="0" sz="2400" b="1">
                <a:solidFill>
                  <a:schemeClr val="accent2"/>
                </a:solidFill>
              </a:defRPr>
            </a:lvl1pPr>
            <a:lvl2pPr eaLnBrk="1" latinLnBrk="0" hangingPunct="1">
              <a:buNone/>
              <a:defRPr kumimoji="0" sz="2000" b="1"/>
            </a:lvl2pPr>
            <a:lvl3pPr eaLnBrk="1" latinLnBrk="0" hangingPunct="1">
              <a:buNone/>
              <a:defRPr kumimoji="0" sz="1800" b="1"/>
            </a:lvl3pPr>
            <a:lvl4pPr eaLnBrk="1" latinLnBrk="0" hangingPunct="1">
              <a:buNone/>
              <a:defRPr kumimoji="0" sz="1600" b="1"/>
            </a:lvl4pPr>
            <a:lvl5pPr eaLnBrk="1" latinLnBrk="0" hangingPunct="1">
              <a:buNone/>
              <a:defRPr kumimoji="0" sz="1600" b="1"/>
            </a:lvl5pPr>
            <a:extLst/>
          </a:lstStyle>
          <a:p>
            <a:pPr lvl="0" eaLnBrk="1" latinLnBrk="1" hangingPunct="1"/>
            <a:r>
              <a:rPr lang="en-US" smtClean="0"/>
              <a:t>Click to edit Master text styles</a:t>
            </a:r>
          </a:p>
        </p:txBody>
      </p:sp>
      <p:sp>
        <p:nvSpPr>
          <p:cNvPr id="4" name="Text Placeholder 3"/>
          <p:cNvSpPr>
            <a:spLocks noGrp="1"/>
          </p:cNvSpPr>
          <p:nvPr>
            <p:ph type="body" sz="half" idx="2"/>
          </p:nvPr>
        </p:nvSpPr>
        <p:spPr>
          <a:xfrm>
            <a:off x="4645025" y="1809750"/>
            <a:ext cx="4041775" cy="639762"/>
          </a:xfrm>
        </p:spPr>
        <p:txBody>
          <a:bodyPr anchor="ctr"/>
          <a:lstStyle>
            <a:lvl1pPr marL="73152" indent="0" eaLnBrk="1" latinLnBrk="0" hangingPunct="1">
              <a:buNone/>
              <a:defRPr kumimoji="0" sz="2400" b="1">
                <a:solidFill>
                  <a:schemeClr val="accent2"/>
                </a:solidFill>
              </a:defRPr>
            </a:lvl1pPr>
            <a:lvl2pPr eaLnBrk="1" latinLnBrk="0" hangingPunct="1">
              <a:buNone/>
              <a:defRPr kumimoji="0" sz="2000" b="1"/>
            </a:lvl2pPr>
            <a:lvl3pPr eaLnBrk="1" latinLnBrk="0" hangingPunct="1">
              <a:buNone/>
              <a:defRPr kumimoji="0" sz="1800" b="1"/>
            </a:lvl3pPr>
            <a:lvl4pPr eaLnBrk="1" latinLnBrk="0" hangingPunct="1">
              <a:buNone/>
              <a:defRPr kumimoji="0" sz="1600" b="1"/>
            </a:lvl4pPr>
            <a:lvl5pPr eaLnBrk="1" latinLnBrk="0" hangingPunct="1">
              <a:buNone/>
              <a:defRPr kumimoji="0" sz="1600" b="1"/>
            </a:lvl5pPr>
            <a:extLst/>
          </a:lstStyle>
          <a:p>
            <a:pPr lvl="0" eaLnBrk="1" latinLnBrk="1" hangingPunct="1"/>
            <a:r>
              <a:rPr lang="en-US" smtClean="0"/>
              <a:t>Click to edit Master text styles</a:t>
            </a:r>
          </a:p>
        </p:txBody>
      </p:sp>
      <p:sp>
        <p:nvSpPr>
          <p:cNvPr id="5" name="Content Placeholder 4"/>
          <p:cNvSpPr>
            <a:spLocks noGrp="1"/>
          </p:cNvSpPr>
          <p:nvPr>
            <p:ph sz="quarter" idx="3"/>
          </p:nvPr>
        </p:nvSpPr>
        <p:spPr>
          <a:xfrm>
            <a:off x="457200" y="2459037"/>
            <a:ext cx="4040188" cy="3959352"/>
          </a:xfrm>
        </p:spPr>
        <p:txBody>
          <a:bodyPr/>
          <a:lstStyle>
            <a:lvl1pPr eaLnBrk="1" latinLnBrk="0" hangingPunct="1">
              <a:defRPr kumimoji="0" sz="2400"/>
            </a:lvl1pPr>
            <a:lvl2pPr eaLnBrk="1" latinLnBrk="0" hangingPunct="1">
              <a:defRPr kumimoji="0" sz="2000"/>
            </a:lvl2pPr>
            <a:lvl3pPr eaLnBrk="1" latinLnBrk="0" hangingPunct="1">
              <a:defRPr kumimoji="0" sz="1800"/>
            </a:lvl3pPr>
            <a:lvl4pPr eaLnBrk="1" latinLnBrk="0" hangingPunct="1">
              <a:defRPr kumimoji="0" sz="1600"/>
            </a:lvl4pPr>
            <a:lvl5pPr eaLnBrk="1" latinLnBrk="0" hangingPunct="1">
              <a:defRPr kumimoji="0" sz="1600"/>
            </a:lvl5pPr>
            <a:extLst/>
          </a:lstStyle>
          <a:p>
            <a:pPr lvl="0" eaLnBrk="1" latinLnBrk="1" hangingPunct="1"/>
            <a:r>
              <a:rPr lang="en-US" smtClean="0"/>
              <a:t>Click to edit Master text styles</a:t>
            </a:r>
          </a:p>
          <a:p>
            <a:pPr lvl="1" eaLnBrk="1" latinLnBrk="1" hangingPunct="1"/>
            <a:r>
              <a:rPr lang="en-US" smtClean="0"/>
              <a:t>Second level</a:t>
            </a:r>
          </a:p>
          <a:p>
            <a:pPr lvl="2" eaLnBrk="1" latinLnBrk="1" hangingPunct="1"/>
            <a:r>
              <a:rPr lang="en-US" smtClean="0"/>
              <a:t>Third level</a:t>
            </a:r>
          </a:p>
          <a:p>
            <a:pPr lvl="3" eaLnBrk="1" latinLnBrk="1" hangingPunct="1"/>
            <a:r>
              <a:rPr lang="en-US" smtClean="0"/>
              <a:t>Fourth level</a:t>
            </a:r>
          </a:p>
          <a:p>
            <a:pPr lvl="4" eaLnBrk="1" latinLnBrk="1" hangingPunct="1"/>
            <a:r>
              <a:rPr lang="en-US" smtClean="0"/>
              <a:t>Fifth level</a:t>
            </a:r>
            <a:endParaRPr/>
          </a:p>
        </p:txBody>
      </p:sp>
      <p:sp>
        <p:nvSpPr>
          <p:cNvPr id="6" name="Content Placeholder 5"/>
          <p:cNvSpPr>
            <a:spLocks noGrp="1"/>
          </p:cNvSpPr>
          <p:nvPr>
            <p:ph sz="quarter" idx="4"/>
          </p:nvPr>
        </p:nvSpPr>
        <p:spPr>
          <a:xfrm>
            <a:off x="4645025" y="2459037"/>
            <a:ext cx="4041775" cy="3959352"/>
          </a:xfrm>
        </p:spPr>
        <p:txBody>
          <a:bodyPr/>
          <a:lstStyle>
            <a:lvl1pPr eaLnBrk="1" latinLnBrk="0" hangingPunct="1">
              <a:defRPr kumimoji="0" sz="2400"/>
            </a:lvl1pPr>
            <a:lvl2pPr eaLnBrk="1" latinLnBrk="0" hangingPunct="1">
              <a:defRPr kumimoji="0" sz="2000"/>
            </a:lvl2pPr>
            <a:lvl3pPr eaLnBrk="1" latinLnBrk="0" hangingPunct="1">
              <a:defRPr kumimoji="0" sz="1800"/>
            </a:lvl3pPr>
            <a:lvl4pPr eaLnBrk="1" latinLnBrk="0" hangingPunct="1">
              <a:defRPr kumimoji="0" sz="1600"/>
            </a:lvl4pPr>
            <a:lvl5pPr eaLnBrk="1" latinLnBrk="0" hangingPunct="1">
              <a:defRPr kumimoji="0" sz="1600"/>
            </a:lvl5pPr>
            <a:extLst/>
          </a:lstStyle>
          <a:p>
            <a:pPr lvl="0" eaLnBrk="1" latinLnBrk="1" hangingPunct="1"/>
            <a:r>
              <a:rPr lang="en-US" smtClean="0"/>
              <a:t>Click to edit Master text styles</a:t>
            </a:r>
          </a:p>
          <a:p>
            <a:pPr lvl="1" eaLnBrk="1" latinLnBrk="1" hangingPunct="1"/>
            <a:r>
              <a:rPr lang="en-US" smtClean="0"/>
              <a:t>Second level</a:t>
            </a:r>
          </a:p>
          <a:p>
            <a:pPr lvl="2" eaLnBrk="1" latinLnBrk="1" hangingPunct="1"/>
            <a:r>
              <a:rPr lang="en-US" smtClean="0"/>
              <a:t>Third level</a:t>
            </a:r>
          </a:p>
          <a:p>
            <a:pPr lvl="3" eaLnBrk="1" latinLnBrk="1" hangingPunct="1"/>
            <a:r>
              <a:rPr lang="en-US" smtClean="0"/>
              <a:t>Fourth level</a:t>
            </a:r>
          </a:p>
          <a:p>
            <a:pPr lvl="4" eaLnBrk="1" latinLnBrk="1" hangingPunct="1"/>
            <a:r>
              <a:rPr lang="en-US" smtClean="0"/>
              <a:t>Fifth level</a:t>
            </a:r>
            <a:endParaRPr/>
          </a:p>
        </p:txBody>
      </p:sp>
      <p:sp>
        <p:nvSpPr>
          <p:cNvPr id="7" name="Date Placeholder 6"/>
          <p:cNvSpPr>
            <a:spLocks noGrp="1"/>
          </p:cNvSpPr>
          <p:nvPr>
            <p:ph type="dt" sz="half" idx="10"/>
          </p:nvPr>
        </p:nvSpPr>
        <p:spPr/>
        <p:txBody>
          <a:bodyPr/>
          <a:lstStyle>
            <a:extLst/>
          </a:lstStyle>
          <a:p>
            <a:fld id="{63085435-8225-4333-BFFA-0096413F0D76}" type="datetimeFigureOut">
              <a:rPr kumimoji="0" lang="en-US" smtClean="0"/>
              <a:pPr/>
              <a:t>10/23/2009</a:t>
            </a:fld>
            <a:endParaRPr kumimoji="0" lang="en-US" dirty="0"/>
          </a:p>
        </p:txBody>
      </p:sp>
      <p:sp>
        <p:nvSpPr>
          <p:cNvPr id="8" name="Footer Placeholder 7"/>
          <p:cNvSpPr>
            <a:spLocks noGrp="1"/>
          </p:cNvSpPr>
          <p:nvPr>
            <p:ph type="ftr" sz="quarter" idx="11"/>
          </p:nvPr>
        </p:nvSpPr>
        <p:spPr/>
        <p:txBody>
          <a:bodyPr/>
          <a:lstStyle>
            <a:extLst/>
          </a:lstStyle>
          <a:p>
            <a:endParaRPr kumimoji="0" lang="en-US" dirty="0"/>
          </a:p>
        </p:txBody>
      </p:sp>
      <p:sp>
        <p:nvSpPr>
          <p:cNvPr id="9" name="Slide Number Placeholder 8"/>
          <p:cNvSpPr>
            <a:spLocks noGrp="1"/>
          </p:cNvSpPr>
          <p:nvPr>
            <p:ph type="sldNum" sz="quarter" idx="12"/>
          </p:nvPr>
        </p:nvSpPr>
        <p:spPr/>
        <p:txBody>
          <a:bodyPr/>
          <a:lstStyle>
            <a:extLst/>
          </a:lstStyle>
          <a:p>
            <a:fld id="{1AD93096-5B34-4342-9326-69289CEAE4C2}" type="slidenum">
              <a:rPr kumimoji="0" lang="en-US" smtClean="0"/>
              <a:pPr/>
              <a:t>‹#›</a:t>
            </a:fld>
            <a:endParaRPr kumimoji="0" lang="en-US" dirty="0"/>
          </a:p>
        </p:txBody>
      </p:sp>
      <p:sp>
        <p:nvSpPr>
          <p:cNvPr id="16" name="Rectangle 15"/>
          <p:cNvSpPr/>
          <p:nvPr/>
        </p:nvSpPr>
        <p:spPr>
          <a:xfrm>
            <a:off x="87790" y="680477"/>
            <a:ext cx="45720" cy="36576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a:endParaRPr kumimoji="0" lang="en-US" dirty="0"/>
          </a:p>
        </p:txBody>
      </p:sp>
      <p:sp>
        <p:nvSpPr>
          <p:cNvPr id="17" name="Rectangle 16"/>
          <p:cNvSpPr/>
          <p:nvPr/>
        </p:nvSpPr>
        <p:spPr>
          <a:xfrm>
            <a:off x="47305" y="680477"/>
            <a:ext cx="27432" cy="36576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a:endParaRPr kumimoji="0" lang="en-US" dirty="0"/>
          </a:p>
        </p:txBody>
      </p:sp>
      <p:sp>
        <p:nvSpPr>
          <p:cNvPr id="18" name="Rectangle 17"/>
          <p:cNvSpPr/>
          <p:nvPr/>
        </p:nvSpPr>
        <p:spPr>
          <a:xfrm>
            <a:off x="28252" y="680477"/>
            <a:ext cx="9144" cy="36576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a:endParaRPr kumimoji="0" lang="en-US" dirty="0"/>
          </a:p>
        </p:txBody>
      </p:sp>
      <p:sp>
        <p:nvSpPr>
          <p:cNvPr id="19" name="Rectangle 18"/>
          <p:cNvSpPr/>
          <p:nvPr/>
        </p:nvSpPr>
        <p:spPr>
          <a:xfrm>
            <a:off x="0" y="680477"/>
            <a:ext cx="9144" cy="36576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a:endParaRPr kumimoji="0" lang="en-US" dirty="0"/>
          </a:p>
        </p:txBody>
      </p:sp>
      <p:sp>
        <p:nvSpPr>
          <p:cNvPr id="20" name="Rectangle 19"/>
          <p:cNvSpPr/>
          <p:nvPr/>
        </p:nvSpPr>
        <p:spPr>
          <a:xfrm flipH="1">
            <a:off x="149770" y="680477"/>
            <a:ext cx="27432" cy="36576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a:endParaRPr kumimoji="0" lang="en-US" dirty="0"/>
          </a:p>
        </p:txBody>
      </p:sp>
      <p:sp>
        <p:nvSpPr>
          <p:cNvPr id="21" name="Rectangle 20"/>
          <p:cNvSpPr/>
          <p:nvPr/>
        </p:nvSpPr>
        <p:spPr>
          <a:xfrm flipH="1">
            <a:off x="189341" y="680477"/>
            <a:ext cx="27432" cy="36576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a:endParaRPr kumimoji="0" lang="en-US" dirty="0"/>
          </a:p>
        </p:txBody>
      </p:sp>
      <p:sp>
        <p:nvSpPr>
          <p:cNvPr id="22" name="Rectangle 21"/>
          <p:cNvSpPr/>
          <p:nvPr/>
        </p:nvSpPr>
        <p:spPr>
          <a:xfrm flipH="1">
            <a:off x="226682" y="680477"/>
            <a:ext cx="9144" cy="36576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a:endParaRPr kumimoji="0" lang="en-US" dirty="0"/>
          </a:p>
        </p:txBody>
      </p:sp>
      <p:sp>
        <p:nvSpPr>
          <p:cNvPr id="29" name="Rectangle 28"/>
          <p:cNvSpPr/>
          <p:nvPr/>
        </p:nvSpPr>
        <p:spPr>
          <a:xfrm flipH="1">
            <a:off x="254934" y="680477"/>
            <a:ext cx="9144" cy="36576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a:endParaRPr kumimoji="0" lang="en-US" dirty="0"/>
          </a:p>
        </p:txBody>
      </p:sp>
      <p:sp>
        <p:nvSpPr>
          <p:cNvPr id="30" name="Rectangle 29"/>
          <p:cNvSpPr/>
          <p:nvPr/>
        </p:nvSpPr>
        <p:spPr>
          <a:xfrm>
            <a:off x="278710" y="680477"/>
            <a:ext cx="36576" cy="36576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a:endParaRPr kumimoji="0"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914400" y="512064"/>
            <a:ext cx="7772400" cy="914400"/>
          </a:xfrm>
        </p:spPr>
        <p:txBody>
          <a:bodyPr/>
          <a:lstStyle>
            <a:lvl1pPr eaLnBrk="1" latinLnBrk="0" hangingPunct="1">
              <a:defRPr kumimoji="0" sz="4000" cap="none" baseline="0"/>
            </a:lvl1pPr>
            <a:extLst/>
          </a:lstStyle>
          <a:p>
            <a:pPr eaLnBrk="1" latinLnBrk="1" hangingPunct="1"/>
            <a:r>
              <a:rPr lang="en-US" smtClean="0"/>
              <a:t>Click to edit Master title style</a:t>
            </a:r>
            <a:endParaRPr/>
          </a:p>
        </p:txBody>
      </p:sp>
      <p:sp>
        <p:nvSpPr>
          <p:cNvPr id="3" name="Date Placeholder 2"/>
          <p:cNvSpPr>
            <a:spLocks noGrp="1"/>
          </p:cNvSpPr>
          <p:nvPr>
            <p:ph type="dt" sz="half" idx="10"/>
          </p:nvPr>
        </p:nvSpPr>
        <p:spPr/>
        <p:txBody>
          <a:bodyPr/>
          <a:lstStyle>
            <a:extLst/>
          </a:lstStyle>
          <a:p>
            <a:fld id="{0783C494-2A87-468C-A21B-CB14FB9ABB00}" type="datetimeFigureOut">
              <a:rPr kumimoji="0" lang="en-US" smtClean="0"/>
              <a:pPr/>
              <a:t>10/23/2009</a:t>
            </a:fld>
            <a:endParaRPr kumimoji="0" lang="en-US" dirty="0"/>
          </a:p>
        </p:txBody>
      </p:sp>
      <p:sp>
        <p:nvSpPr>
          <p:cNvPr id="4" name="Footer Placeholder 3"/>
          <p:cNvSpPr>
            <a:spLocks noGrp="1"/>
          </p:cNvSpPr>
          <p:nvPr>
            <p:ph type="ftr" sz="quarter" idx="11"/>
          </p:nvPr>
        </p:nvSpPr>
        <p:spPr/>
        <p:txBody>
          <a:bodyPr/>
          <a:lstStyle>
            <a:extLst/>
          </a:lstStyle>
          <a:p>
            <a:endParaRPr kumimoji="0" lang="en-US" dirty="0"/>
          </a:p>
        </p:txBody>
      </p:sp>
      <p:sp>
        <p:nvSpPr>
          <p:cNvPr id="5" name="Slide Number Placeholder 4"/>
          <p:cNvSpPr>
            <a:spLocks noGrp="1"/>
          </p:cNvSpPr>
          <p:nvPr>
            <p:ph type="sldNum" sz="quarter" idx="12"/>
          </p:nvPr>
        </p:nvSpPr>
        <p:spPr/>
        <p:txBody>
          <a:bodyPr/>
          <a:lstStyle>
            <a:extLst/>
          </a:lstStyle>
          <a:p>
            <a:fld id="{1AD93096-5B34-4342-9326-69289CEAE4C2}" type="slidenum">
              <a:rPr kumimoji="0" lang="en-US" smtClean="0"/>
              <a:pPr/>
              <a:t>‹#›</a:t>
            </a:fld>
            <a:endParaRPr kumimoji="0"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extLst/>
          </a:lstStyle>
          <a:p>
            <a:fld id="{9A180FA0-5B31-4864-A2BB-719EA5A679C6}" type="datetimeFigureOut">
              <a:rPr kumimoji="0" lang="en-US" smtClean="0"/>
              <a:pPr/>
              <a:t>10/23/2009</a:t>
            </a:fld>
            <a:endParaRPr kumimoji="0" lang="en-US" dirty="0"/>
          </a:p>
        </p:txBody>
      </p:sp>
      <p:sp>
        <p:nvSpPr>
          <p:cNvPr id="3" name="Footer Placeholder 2"/>
          <p:cNvSpPr>
            <a:spLocks noGrp="1"/>
          </p:cNvSpPr>
          <p:nvPr>
            <p:ph type="ftr" sz="quarter" idx="11"/>
          </p:nvPr>
        </p:nvSpPr>
        <p:spPr/>
        <p:txBody>
          <a:bodyPr/>
          <a:lstStyle>
            <a:extLst/>
          </a:lstStyle>
          <a:p>
            <a:endParaRPr kumimoji="0" lang="en-US" dirty="0"/>
          </a:p>
        </p:txBody>
      </p:sp>
      <p:sp>
        <p:nvSpPr>
          <p:cNvPr id="4" name="Slide Number Placeholder 3"/>
          <p:cNvSpPr>
            <a:spLocks noGrp="1"/>
          </p:cNvSpPr>
          <p:nvPr>
            <p:ph type="sldNum" sz="quarter" idx="12"/>
          </p:nvPr>
        </p:nvSpPr>
        <p:spPr/>
        <p:txBody>
          <a:bodyPr/>
          <a:lstStyle>
            <a:extLst/>
          </a:lstStyle>
          <a:p>
            <a:fld id="{1AD93096-5B34-4342-9326-69289CEAE4C2}" type="slidenum">
              <a:rPr kumimoji="0" lang="en-US" smtClean="0"/>
              <a:pPr/>
              <a:t>‹#›</a:t>
            </a:fld>
            <a:endParaRPr kumimoji="0"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273050"/>
            <a:ext cx="8229600" cy="1162050"/>
          </a:xfrm>
        </p:spPr>
        <p:txBody>
          <a:bodyPr anchor="ctr"/>
          <a:lstStyle>
            <a:lvl1pPr algn="l" eaLnBrk="1" latinLnBrk="0" hangingPunct="1">
              <a:buNone/>
              <a:defRPr kumimoji="0" sz="3600" b="0"/>
            </a:lvl1pPr>
            <a:extLst/>
          </a:lstStyle>
          <a:p>
            <a:pPr eaLnBrk="1" latinLnBrk="1" hangingPunct="1"/>
            <a:r>
              <a:rPr lang="en-US" smtClean="0"/>
              <a:t>Click to edit Master title style</a:t>
            </a:r>
            <a:endParaRPr/>
          </a:p>
        </p:txBody>
      </p:sp>
      <p:sp>
        <p:nvSpPr>
          <p:cNvPr id="3" name="Text Placeholder 2"/>
          <p:cNvSpPr>
            <a:spLocks noGrp="1"/>
          </p:cNvSpPr>
          <p:nvPr>
            <p:ph type="body" idx="1"/>
          </p:nvPr>
        </p:nvSpPr>
        <p:spPr>
          <a:xfrm>
            <a:off x="685800" y="1435100"/>
            <a:ext cx="2514600" cy="4572000"/>
          </a:xfrm>
        </p:spPr>
        <p:txBody>
          <a:bodyPr/>
          <a:lstStyle>
            <a:lvl1pPr marL="54864" indent="0" eaLnBrk="1" latinLnBrk="0" hangingPunct="1">
              <a:buNone/>
              <a:defRPr kumimoji="0" sz="1800"/>
            </a:lvl1pPr>
            <a:lvl2pPr eaLnBrk="1" latinLnBrk="0" hangingPunct="1">
              <a:buNone/>
              <a:defRPr kumimoji="0" sz="1200"/>
            </a:lvl2pPr>
            <a:lvl3pPr eaLnBrk="1" latinLnBrk="0" hangingPunct="1">
              <a:buNone/>
              <a:defRPr kumimoji="0" sz="1000"/>
            </a:lvl3pPr>
            <a:lvl4pPr eaLnBrk="1" latinLnBrk="0" hangingPunct="1">
              <a:buNone/>
              <a:defRPr kumimoji="0" sz="900"/>
            </a:lvl4pPr>
            <a:lvl5pPr eaLnBrk="1" latinLnBrk="0" hangingPunct="1">
              <a:buNone/>
              <a:defRPr kumimoji="0" sz="900"/>
            </a:lvl5pPr>
            <a:extLst/>
          </a:lstStyle>
          <a:p>
            <a:pPr lvl="0" eaLnBrk="1" latinLnBrk="1" hangingPunct="1"/>
            <a:r>
              <a:rPr lang="en-US" smtClean="0"/>
              <a:t>Click to edit Master text styles</a:t>
            </a:r>
          </a:p>
        </p:txBody>
      </p:sp>
      <p:sp>
        <p:nvSpPr>
          <p:cNvPr id="4" name="Content Placeholder 3"/>
          <p:cNvSpPr>
            <a:spLocks noGrp="1"/>
          </p:cNvSpPr>
          <p:nvPr>
            <p:ph sz="half" idx="2"/>
          </p:nvPr>
        </p:nvSpPr>
        <p:spPr>
          <a:xfrm>
            <a:off x="3429000" y="1435100"/>
            <a:ext cx="5486400" cy="4572000"/>
          </a:xfrm>
        </p:spPr>
        <p:txBody>
          <a:bodyPr/>
          <a:lstStyle>
            <a:lvl1pPr eaLnBrk="1" latinLnBrk="0" hangingPunct="1">
              <a:defRPr kumimoji="0" sz="3200"/>
            </a:lvl1pPr>
            <a:lvl2pPr eaLnBrk="1" latinLnBrk="0" hangingPunct="1">
              <a:defRPr kumimoji="0" sz="2800"/>
            </a:lvl2pPr>
            <a:lvl3pPr eaLnBrk="1" latinLnBrk="0" hangingPunct="1">
              <a:defRPr kumimoji="0" sz="2400"/>
            </a:lvl3pPr>
            <a:lvl4pPr eaLnBrk="1" latinLnBrk="0" hangingPunct="1">
              <a:defRPr kumimoji="0" sz="2000"/>
            </a:lvl4pPr>
            <a:lvl5pPr eaLnBrk="1" latinLnBrk="0" hangingPunct="1">
              <a:defRPr kumimoji="0" sz="2000"/>
            </a:lvl5pPr>
            <a:extLst/>
          </a:lstStyle>
          <a:p>
            <a:pPr lvl="0" eaLnBrk="1" latinLnBrk="1" hangingPunct="1"/>
            <a:r>
              <a:rPr lang="en-US" smtClean="0"/>
              <a:t>Click to edit Master text styles</a:t>
            </a:r>
          </a:p>
          <a:p>
            <a:pPr lvl="1" eaLnBrk="1" latinLnBrk="1" hangingPunct="1"/>
            <a:r>
              <a:rPr lang="en-US" smtClean="0"/>
              <a:t>Second level</a:t>
            </a:r>
          </a:p>
          <a:p>
            <a:pPr lvl="2" eaLnBrk="1" latinLnBrk="1" hangingPunct="1"/>
            <a:r>
              <a:rPr lang="en-US" smtClean="0"/>
              <a:t>Third level</a:t>
            </a:r>
          </a:p>
          <a:p>
            <a:pPr lvl="3" eaLnBrk="1" latinLnBrk="1" hangingPunct="1"/>
            <a:r>
              <a:rPr lang="en-US" smtClean="0"/>
              <a:t>Fourth level</a:t>
            </a:r>
          </a:p>
          <a:p>
            <a:pPr lvl="4" eaLnBrk="1" latinLnBrk="1" hangingPunct="1"/>
            <a:r>
              <a:rPr lang="en-US" smtClean="0"/>
              <a:t>Fifth level</a:t>
            </a:r>
            <a:endParaRPr/>
          </a:p>
        </p:txBody>
      </p:sp>
      <p:sp>
        <p:nvSpPr>
          <p:cNvPr id="5" name="Date Placeholder 4"/>
          <p:cNvSpPr>
            <a:spLocks noGrp="1"/>
          </p:cNvSpPr>
          <p:nvPr>
            <p:ph type="dt" sz="half" idx="10"/>
          </p:nvPr>
        </p:nvSpPr>
        <p:spPr/>
        <p:txBody>
          <a:bodyPr/>
          <a:lstStyle>
            <a:extLst/>
          </a:lstStyle>
          <a:p>
            <a:fld id="{4BECC0C8-36B8-442A-833D-B6AACE86BB77}" type="datetimeFigureOut">
              <a:rPr kumimoji="0" lang="en-US" smtClean="0"/>
              <a:pPr/>
              <a:t>10/23/2009</a:t>
            </a:fld>
            <a:endParaRPr kumimoji="0" lang="en-US" dirty="0"/>
          </a:p>
        </p:txBody>
      </p:sp>
      <p:sp>
        <p:nvSpPr>
          <p:cNvPr id="6" name="Footer Placeholder 5"/>
          <p:cNvSpPr>
            <a:spLocks noGrp="1"/>
          </p:cNvSpPr>
          <p:nvPr>
            <p:ph type="ftr" sz="quarter" idx="11"/>
          </p:nvPr>
        </p:nvSpPr>
        <p:spPr/>
        <p:txBody>
          <a:bodyPr/>
          <a:lstStyle>
            <a:extLst/>
          </a:lstStyle>
          <a:p>
            <a:endParaRPr kumimoji="0" lang="en-US" dirty="0"/>
          </a:p>
        </p:txBody>
      </p:sp>
      <p:sp>
        <p:nvSpPr>
          <p:cNvPr id="7" name="Slide Number Placeholder 6"/>
          <p:cNvSpPr>
            <a:spLocks noGrp="1"/>
          </p:cNvSpPr>
          <p:nvPr>
            <p:ph type="sldNum" sz="quarter" idx="12"/>
          </p:nvPr>
        </p:nvSpPr>
        <p:spPr/>
        <p:txBody>
          <a:bodyPr/>
          <a:lstStyle>
            <a:extLst/>
          </a:lstStyle>
          <a:p>
            <a:fld id="{1AD93096-5B34-4342-9326-69289CEAE4C2}" type="slidenum">
              <a:rPr kumimoji="0" lang="en-US" smtClean="0"/>
              <a:pPr/>
              <a:t>‹#›</a:t>
            </a:fld>
            <a:endParaRPr kumimoji="0"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368032" y="0"/>
            <a:ext cx="8778240" cy="1878037"/>
          </a:xfrm>
          <a:prstGeom prst="rect">
            <a:avLst/>
          </a:prstGeom>
          <a:solidFill>
            <a:srgbClr val="000000">
              <a:alpha val="100000"/>
            </a:srgb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a:endParaRPr kumimoji="0" lang="en-US" dirty="0"/>
          </a:p>
        </p:txBody>
      </p:sp>
      <p:cxnSp>
        <p:nvCxnSpPr>
          <p:cNvPr id="9" name="Straight Connector 8"/>
          <p:cNvCxnSpPr/>
          <p:nvPr/>
        </p:nvCxnSpPr>
        <p:spPr>
          <a:xfrm flipV="1">
            <a:off x="363195" y="1885028"/>
            <a:ext cx="8782622" cy="0"/>
          </a:xfrm>
          <a:prstGeom prst="line">
            <a:avLst/>
          </a:prstGeom>
          <a:noFill/>
          <a:ln w="19050" cap="flat" cmpd="sng" algn="ctr">
            <a:solidFill>
              <a:srgbClr val="FFFFFF">
                <a:alpha val="100000"/>
              </a:srgbClr>
            </a:solidFill>
            <a:prstDash val="solid"/>
            <a:miter lim="800000"/>
          </a:ln>
          <a:effectLst/>
        </p:spPr>
        <p:style>
          <a:lnRef idx="2">
            <a:schemeClr val="accent1"/>
          </a:lnRef>
          <a:fillRef idx="0">
            <a:schemeClr val="accent1"/>
          </a:fillRef>
          <a:effectRef idx="1">
            <a:schemeClr val="accent1"/>
          </a:effectRef>
          <a:fontRef idx="minor">
            <a:schemeClr val="tx1"/>
          </a:fontRef>
        </p:style>
      </p:cxnSp>
      <p:grpSp>
        <p:nvGrpSpPr>
          <p:cNvPr id="28" name="Group 17"/>
          <p:cNvGrpSpPr/>
          <p:nvPr/>
        </p:nvGrpSpPr>
        <p:grpSpPr>
          <a:xfrm rot="5400000">
            <a:off x="8514581" y="1219200"/>
            <a:ext cx="132763" cy="128466"/>
            <a:chOff x="6668087" y="1297746"/>
            <a:chExt cx="161840" cy="156602"/>
          </a:xfrm>
        </p:grpSpPr>
        <p:cxnSp>
          <p:nvCxnSpPr>
            <p:cNvPr id="15" name="Straight Connector 14"/>
            <p:cNvCxnSpPr/>
            <p:nvPr/>
          </p:nvCxnSpPr>
          <p:spPr>
            <a:xfrm rot="16200000">
              <a:off x="6664064" y="1301769"/>
              <a:ext cx="88509" cy="80463"/>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rot="16200000" flipV="1">
              <a:off x="6685888" y="1391257"/>
              <a:ext cx="125755" cy="427"/>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rot="5400000" flipH="1">
              <a:off x="6744524" y="1300853"/>
              <a:ext cx="88509" cy="82296"/>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grpSp>
      <p:sp>
        <p:nvSpPr>
          <p:cNvPr id="2" name="Title 1"/>
          <p:cNvSpPr>
            <a:spLocks noGrp="1"/>
          </p:cNvSpPr>
          <p:nvPr>
            <p:ph type="title"/>
          </p:nvPr>
        </p:nvSpPr>
        <p:spPr>
          <a:xfrm>
            <a:off x="914400" y="228600"/>
            <a:ext cx="6858000" cy="914400"/>
          </a:xfrm>
        </p:spPr>
        <p:txBody>
          <a:bodyPr anchor="b"/>
          <a:lstStyle>
            <a:lvl1pPr algn="l" eaLnBrk="1" latinLnBrk="0" hangingPunct="1">
              <a:buNone/>
              <a:defRPr kumimoji="0" sz="2100" b="0"/>
            </a:lvl1pPr>
            <a:extLst/>
          </a:lstStyle>
          <a:p>
            <a:pPr eaLnBrk="1" latinLnBrk="1" hangingPunct="1"/>
            <a:r>
              <a:rPr lang="en-US" smtClean="0"/>
              <a:t>Click to edit Master title style</a:t>
            </a:r>
            <a:endParaRPr/>
          </a:p>
        </p:txBody>
      </p:sp>
      <p:sp>
        <p:nvSpPr>
          <p:cNvPr id="3" name="Picture Placeholder 2"/>
          <p:cNvSpPr>
            <a:spLocks noGrp="1"/>
          </p:cNvSpPr>
          <p:nvPr>
            <p:ph type="pic" idx="1"/>
          </p:nvPr>
        </p:nvSpPr>
        <p:spPr>
          <a:xfrm>
            <a:off x="366712" y="1905000"/>
            <a:ext cx="8778240" cy="4960144"/>
          </a:xfrm>
        </p:spPr>
        <p:txBody>
          <a:bodyPr/>
          <a:lstStyle>
            <a:lvl1pPr eaLnBrk="1" latinLnBrk="0" hangingPunct="1">
              <a:buNone/>
              <a:defRPr kumimoji="0" sz="3200"/>
            </a:lvl1pPr>
            <a:extLst/>
          </a:lstStyle>
          <a:p>
            <a:r>
              <a:rPr kumimoji="0" lang="en-US" dirty="0" smtClean="0"/>
              <a:t>Click icon to add picture</a:t>
            </a:r>
            <a:endParaRPr kumimoji="0" lang="en-US" dirty="0"/>
          </a:p>
        </p:txBody>
      </p:sp>
      <p:sp>
        <p:nvSpPr>
          <p:cNvPr id="4" name="Text Placeholder 3"/>
          <p:cNvSpPr>
            <a:spLocks noGrp="1"/>
          </p:cNvSpPr>
          <p:nvPr>
            <p:ph type="body" sz="half" idx="2"/>
          </p:nvPr>
        </p:nvSpPr>
        <p:spPr>
          <a:xfrm>
            <a:off x="914400" y="1150144"/>
            <a:ext cx="6858000" cy="685800"/>
          </a:xfrm>
        </p:spPr>
        <p:txBody>
          <a:bodyPr/>
          <a:lstStyle>
            <a:lvl1pPr marL="27432" indent="0" eaLnBrk="1" latinLnBrk="0" hangingPunct="1">
              <a:spcBef>
                <a:spcPts val="0"/>
              </a:spcBef>
              <a:buNone/>
              <a:defRPr kumimoji="0" sz="1400">
                <a:solidFill>
                  <a:srgbClr val="FFFFFF"/>
                </a:solidFill>
              </a:defRPr>
            </a:lvl1pPr>
            <a:lvl2pPr eaLnBrk="1" latinLnBrk="0" hangingPunct="1">
              <a:defRPr kumimoji="0" sz="1200"/>
            </a:lvl2pPr>
            <a:lvl3pPr eaLnBrk="1" latinLnBrk="0" hangingPunct="1">
              <a:defRPr kumimoji="0" sz="1000"/>
            </a:lvl3pPr>
            <a:lvl4pPr eaLnBrk="1" latinLnBrk="0" hangingPunct="1">
              <a:defRPr kumimoji="0" sz="900"/>
            </a:lvl4pPr>
            <a:lvl5pPr eaLnBrk="1" latinLnBrk="0" hangingPunct="1">
              <a:defRPr kumimoji="0" sz="900"/>
            </a:lvl5pPr>
            <a:extLst/>
          </a:lstStyle>
          <a:p>
            <a:pPr lvl="0" eaLnBrk="1" latinLnBrk="1" hangingPunct="1"/>
            <a:r>
              <a:rPr lang="en-US" smtClean="0"/>
              <a:t>Click to edit Master text styles</a:t>
            </a:r>
          </a:p>
        </p:txBody>
      </p:sp>
      <p:grpSp>
        <p:nvGrpSpPr>
          <p:cNvPr id="14" name="Group 17"/>
          <p:cNvGrpSpPr/>
          <p:nvPr/>
        </p:nvGrpSpPr>
        <p:grpSpPr>
          <a:xfrm rot="5400000">
            <a:off x="8666981" y="1371600"/>
            <a:ext cx="132763" cy="128466"/>
            <a:chOff x="6668087" y="1297746"/>
            <a:chExt cx="161840" cy="156602"/>
          </a:xfrm>
        </p:grpSpPr>
        <p:cxnSp>
          <p:nvCxnSpPr>
            <p:cNvPr id="11" name="Straight Connector 10"/>
            <p:cNvCxnSpPr/>
            <p:nvPr/>
          </p:nvCxnSpPr>
          <p:spPr>
            <a:xfrm rot="16200000">
              <a:off x="6664064" y="1301769"/>
              <a:ext cx="88509" cy="80463"/>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rot="16200000" flipV="1">
              <a:off x="6685888" y="1391257"/>
              <a:ext cx="125755" cy="427"/>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rot="5400000" flipH="1">
              <a:off x="6744524" y="1300853"/>
              <a:ext cx="88509" cy="82296"/>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grpSp>
      <p:grpSp>
        <p:nvGrpSpPr>
          <p:cNvPr id="18" name="Group 17"/>
          <p:cNvGrpSpPr/>
          <p:nvPr/>
        </p:nvGrpSpPr>
        <p:grpSpPr>
          <a:xfrm rot="5400000">
            <a:off x="8320088" y="1474763"/>
            <a:ext cx="132763" cy="128466"/>
            <a:chOff x="6668087" y="1297746"/>
            <a:chExt cx="161840" cy="156602"/>
          </a:xfrm>
        </p:grpSpPr>
        <p:cxnSp>
          <p:nvCxnSpPr>
            <p:cNvPr id="19" name="Straight Connector 18"/>
            <p:cNvCxnSpPr/>
            <p:nvPr/>
          </p:nvCxnSpPr>
          <p:spPr>
            <a:xfrm rot="16200000">
              <a:off x="6664064" y="1301769"/>
              <a:ext cx="88509" cy="80463"/>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rot="16200000" flipV="1">
              <a:off x="6685888" y="1391257"/>
              <a:ext cx="125755" cy="427"/>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rot="5400000" flipH="1">
              <a:off x="6744524" y="1300853"/>
              <a:ext cx="88509" cy="82296"/>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grpSp>
      <p:sp>
        <p:nvSpPr>
          <p:cNvPr id="5" name="Date Placeholder 4"/>
          <p:cNvSpPr>
            <a:spLocks noGrp="1"/>
          </p:cNvSpPr>
          <p:nvPr>
            <p:ph type="dt" sz="half" idx="10"/>
          </p:nvPr>
        </p:nvSpPr>
        <p:spPr/>
        <p:txBody>
          <a:bodyPr/>
          <a:lstStyle>
            <a:extLst/>
          </a:lstStyle>
          <a:p>
            <a:fld id="{51E20EC5-AC53-4169-941E-EDF10CD23748}" type="datetimeFigureOut">
              <a:rPr kumimoji="0" lang="en-US" smtClean="0"/>
              <a:pPr/>
              <a:t>10/23/2009</a:t>
            </a:fld>
            <a:endParaRPr kumimoji="0" lang="en-US" dirty="0"/>
          </a:p>
        </p:txBody>
      </p:sp>
      <p:sp>
        <p:nvSpPr>
          <p:cNvPr id="6" name="Footer Placeholder 5"/>
          <p:cNvSpPr>
            <a:spLocks noGrp="1"/>
          </p:cNvSpPr>
          <p:nvPr>
            <p:ph type="ftr" sz="quarter" idx="11"/>
          </p:nvPr>
        </p:nvSpPr>
        <p:spPr/>
        <p:txBody>
          <a:bodyPr/>
          <a:lstStyle>
            <a:extLst/>
          </a:lstStyle>
          <a:p>
            <a:endParaRPr kumimoji="0" lang="en-US" dirty="0"/>
          </a:p>
        </p:txBody>
      </p:sp>
      <p:sp>
        <p:nvSpPr>
          <p:cNvPr id="7" name="Slide Number Placeholder 6"/>
          <p:cNvSpPr>
            <a:spLocks noGrp="1"/>
          </p:cNvSpPr>
          <p:nvPr>
            <p:ph type="sldNum" sz="quarter" idx="12"/>
          </p:nvPr>
        </p:nvSpPr>
        <p:spPr/>
        <p:txBody>
          <a:bodyPr/>
          <a:lstStyle>
            <a:extLst/>
          </a:lstStyle>
          <a:p>
            <a:fld id="{1AD93096-5B34-4342-9326-69289CEAE4C2}" type="slidenum">
              <a:rPr kumimoji="0" lang="en-US" smtClean="0"/>
              <a:pPr/>
              <a:t>‹#›</a:t>
            </a:fld>
            <a:endParaRPr kumimoji="0"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sp>
        <p:nvSpPr>
          <p:cNvPr id="7" name="Rectangle 6"/>
          <p:cNvSpPr/>
          <p:nvPr/>
        </p:nvSpPr>
        <p:spPr>
          <a:xfrm>
            <a:off x="0" y="-1"/>
            <a:ext cx="365760" cy="6854456"/>
          </a:xfrm>
          <a:prstGeom prst="rect">
            <a:avLst/>
          </a:prstGeom>
          <a:solidFill>
            <a:srgbClr val="FFFFFF">
              <a:alpha val="100000"/>
            </a:srgb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a:endParaRPr kumimoji="0" lang="en-US" dirty="0"/>
          </a:p>
        </p:txBody>
      </p:sp>
      <p:sp>
        <p:nvSpPr>
          <p:cNvPr id="8" name="Rectangle 7"/>
          <p:cNvSpPr/>
          <p:nvPr/>
        </p:nvSpPr>
        <p:spPr>
          <a:xfrm>
            <a:off x="255291" y="5047394"/>
            <a:ext cx="73152" cy="169164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a:endParaRPr kumimoji="0" lang="en-US" dirty="0"/>
          </a:p>
        </p:txBody>
      </p:sp>
      <p:sp>
        <p:nvSpPr>
          <p:cNvPr id="9" name="Rectangle 8"/>
          <p:cNvSpPr/>
          <p:nvPr/>
        </p:nvSpPr>
        <p:spPr>
          <a:xfrm>
            <a:off x="255291" y="4796819"/>
            <a:ext cx="73152" cy="228600"/>
          </a:xfrm>
          <a:prstGeom prst="rect">
            <a:avLst/>
          </a:prstGeom>
          <a:solidFill>
            <a:schemeClr val="accent3">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a:endParaRPr kumimoji="0" lang="en-US" dirty="0"/>
          </a:p>
        </p:txBody>
      </p:sp>
      <p:sp>
        <p:nvSpPr>
          <p:cNvPr id="10" name="Rectangle 9"/>
          <p:cNvSpPr/>
          <p:nvPr/>
        </p:nvSpPr>
        <p:spPr>
          <a:xfrm>
            <a:off x="255291" y="4637685"/>
            <a:ext cx="73152" cy="137160"/>
          </a:xfrm>
          <a:prstGeom prst="rect">
            <a:avLst/>
          </a:prstGeom>
          <a:solidFill>
            <a:schemeClr val="bg2"/>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a:endParaRPr kumimoji="0" lang="en-US" dirty="0"/>
          </a:p>
        </p:txBody>
      </p:sp>
      <p:sp>
        <p:nvSpPr>
          <p:cNvPr id="11" name="Rectangle 10"/>
          <p:cNvSpPr/>
          <p:nvPr/>
        </p:nvSpPr>
        <p:spPr>
          <a:xfrm>
            <a:off x="255291" y="4542559"/>
            <a:ext cx="73152" cy="7315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a:endParaRPr kumimoji="0" lang="en-US" dirty="0"/>
          </a:p>
        </p:txBody>
      </p:sp>
      <p:sp>
        <p:nvSpPr>
          <p:cNvPr id="12" name="Rectangle 11"/>
          <p:cNvSpPr/>
          <p:nvPr/>
        </p:nvSpPr>
        <p:spPr>
          <a:xfrm>
            <a:off x="309558" y="680477"/>
            <a:ext cx="45720" cy="365760"/>
          </a:xfrm>
          <a:prstGeom prst="rect">
            <a:avLst/>
          </a:prstGeom>
          <a:solidFill>
            <a:srgbClr val="000000">
              <a:alpha val="10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a:endParaRPr kumimoji="0" lang="en-US" dirty="0"/>
          </a:p>
        </p:txBody>
      </p:sp>
      <p:sp>
        <p:nvSpPr>
          <p:cNvPr id="15" name="Rectangle 14"/>
          <p:cNvSpPr/>
          <p:nvPr/>
        </p:nvSpPr>
        <p:spPr>
          <a:xfrm>
            <a:off x="269073" y="680477"/>
            <a:ext cx="27432" cy="365760"/>
          </a:xfrm>
          <a:prstGeom prst="rect">
            <a:avLst/>
          </a:prstGeom>
          <a:solidFill>
            <a:srgbClr val="000000">
              <a:alpha val="10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a:endParaRPr kumimoji="0" lang="en-US" dirty="0"/>
          </a:p>
        </p:txBody>
      </p:sp>
      <p:sp>
        <p:nvSpPr>
          <p:cNvPr id="16" name="Rectangle 15"/>
          <p:cNvSpPr/>
          <p:nvPr/>
        </p:nvSpPr>
        <p:spPr>
          <a:xfrm>
            <a:off x="250020" y="680477"/>
            <a:ext cx="9144" cy="365760"/>
          </a:xfrm>
          <a:prstGeom prst="rect">
            <a:avLst/>
          </a:prstGeom>
          <a:solidFill>
            <a:srgbClr val="000000">
              <a:alpha val="10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a:endParaRPr kumimoji="0" lang="en-US" dirty="0"/>
          </a:p>
        </p:txBody>
      </p:sp>
      <p:sp>
        <p:nvSpPr>
          <p:cNvPr id="17" name="Rectangle 16"/>
          <p:cNvSpPr/>
          <p:nvPr/>
        </p:nvSpPr>
        <p:spPr>
          <a:xfrm>
            <a:off x="221768" y="680477"/>
            <a:ext cx="9144" cy="365760"/>
          </a:xfrm>
          <a:prstGeom prst="rect">
            <a:avLst/>
          </a:prstGeom>
          <a:solidFill>
            <a:srgbClr val="000000">
              <a:alpha val="10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a:endParaRPr kumimoji="0" lang="en-US" dirty="0"/>
          </a:p>
        </p:txBody>
      </p:sp>
      <p:sp>
        <p:nvSpPr>
          <p:cNvPr id="22" name="Title Placeholder 21"/>
          <p:cNvSpPr>
            <a:spLocks noGrp="1"/>
          </p:cNvSpPr>
          <p:nvPr>
            <p:ph type="title"/>
          </p:nvPr>
        </p:nvSpPr>
        <p:spPr>
          <a:xfrm>
            <a:off x="914400" y="512064"/>
            <a:ext cx="7772400" cy="914400"/>
          </a:xfrm>
          <a:prstGeom prst="rect">
            <a:avLst/>
          </a:prstGeom>
        </p:spPr>
        <p:txBody>
          <a:bodyPr vert="horz" anchor="t">
            <a:noAutofit/>
          </a:bodyPr>
          <a:lstStyle>
            <a:extLst/>
          </a:lstStyle>
          <a:p>
            <a:pPr eaLnBrk="1" latinLnBrk="1" hangingPunct="1"/>
            <a:r>
              <a:rPr kumimoji="0" lang="en-US" smtClean="0"/>
              <a:t>Click to edit Master title style</a:t>
            </a:r>
          </a:p>
        </p:txBody>
      </p:sp>
      <p:sp>
        <p:nvSpPr>
          <p:cNvPr id="13" name="Text Placeholder 12"/>
          <p:cNvSpPr>
            <a:spLocks noGrp="1"/>
          </p:cNvSpPr>
          <p:nvPr>
            <p:ph type="body" idx="1"/>
          </p:nvPr>
        </p:nvSpPr>
        <p:spPr>
          <a:xfrm>
            <a:off x="914400" y="1783560"/>
            <a:ext cx="7772400" cy="4572000"/>
          </a:xfrm>
          <a:prstGeom prst="rect">
            <a:avLst/>
          </a:prstGeom>
        </p:spPr>
        <p:txBody>
          <a:bodyPr vert="horz">
            <a:normAutofit/>
          </a:bodyPr>
          <a:lstStyle>
            <a:extLst/>
          </a:lstStyle>
          <a:p>
            <a:pPr lvl="0" eaLnBrk="1" latinLnBrk="1" hangingPunct="1"/>
            <a:r>
              <a:rPr kumimoji="0" lang="en-US" smtClean="0"/>
              <a:t>Click to edit Master text styles</a:t>
            </a:r>
          </a:p>
          <a:p>
            <a:pPr lvl="1" eaLnBrk="1" latinLnBrk="1" hangingPunct="1"/>
            <a:r>
              <a:rPr kumimoji="0" lang="en-US" smtClean="0"/>
              <a:t>Second level</a:t>
            </a:r>
          </a:p>
          <a:p>
            <a:pPr lvl="2" eaLnBrk="1" latinLnBrk="1" hangingPunct="1"/>
            <a:r>
              <a:rPr kumimoji="0" lang="en-US" smtClean="0"/>
              <a:t>Third level</a:t>
            </a:r>
          </a:p>
          <a:p>
            <a:pPr lvl="3" eaLnBrk="1" latinLnBrk="1" hangingPunct="1"/>
            <a:r>
              <a:rPr kumimoji="0" lang="en-US" smtClean="0"/>
              <a:t>Fourth level</a:t>
            </a:r>
          </a:p>
          <a:p>
            <a:pPr lvl="4" eaLnBrk="1" latinLnBrk="1" hangingPunct="1"/>
            <a:r>
              <a:rPr kumimoji="0" lang="en-US" smtClean="0"/>
              <a:t>Fifth level</a:t>
            </a:r>
            <a:endParaRPr kumimoji="0" lang="en-US"/>
          </a:p>
        </p:txBody>
      </p:sp>
      <p:sp>
        <p:nvSpPr>
          <p:cNvPr id="14" name="Date Placeholder 13"/>
          <p:cNvSpPr>
            <a:spLocks noGrp="1"/>
          </p:cNvSpPr>
          <p:nvPr>
            <p:ph type="dt" sz="half" idx="2"/>
          </p:nvPr>
        </p:nvSpPr>
        <p:spPr>
          <a:xfrm>
            <a:off x="6477000" y="6416675"/>
            <a:ext cx="2133600" cy="365125"/>
          </a:xfrm>
          <a:prstGeom prst="rect">
            <a:avLst/>
          </a:prstGeom>
        </p:spPr>
        <p:txBody>
          <a:bodyPr vert="horz" anchor="b"/>
          <a:lstStyle>
            <a:lvl1pPr algn="l" eaLnBrk="1" latinLnBrk="0" hangingPunct="1">
              <a:defRPr kumimoji="0" sz="1100">
                <a:solidFill>
                  <a:schemeClr val="tx2"/>
                </a:solidFill>
              </a:defRPr>
            </a:lvl1pPr>
            <a:extLst/>
          </a:lstStyle>
          <a:p>
            <a:fld id="{8D3816DF-213E-421B-92D3-C068DBB023D6}" type="datetimeFigureOut">
              <a:rPr kumimoji="0" lang="en-US" smtClean="0">
                <a:solidFill>
                  <a:schemeClr val="tx2"/>
                </a:solidFill>
              </a:rPr>
              <a:pPr/>
              <a:t>10/23/2009</a:t>
            </a:fld>
            <a:endParaRPr kumimoji="0" lang="en-US" sz="1100" dirty="0">
              <a:solidFill>
                <a:schemeClr val="tx2"/>
              </a:solidFill>
            </a:endParaRPr>
          </a:p>
        </p:txBody>
      </p:sp>
      <p:sp>
        <p:nvSpPr>
          <p:cNvPr id="3" name="Footer Placeholder 2"/>
          <p:cNvSpPr>
            <a:spLocks noGrp="1"/>
          </p:cNvSpPr>
          <p:nvPr>
            <p:ph type="ftr" sz="quarter" idx="3"/>
          </p:nvPr>
        </p:nvSpPr>
        <p:spPr>
          <a:xfrm>
            <a:off x="914400" y="6416675"/>
            <a:ext cx="5562600" cy="365125"/>
          </a:xfrm>
          <a:prstGeom prst="rect">
            <a:avLst/>
          </a:prstGeom>
        </p:spPr>
        <p:txBody>
          <a:bodyPr vert="horz" anchor="b"/>
          <a:lstStyle>
            <a:lvl1pPr algn="r" eaLnBrk="1" latinLnBrk="0" hangingPunct="1">
              <a:defRPr kumimoji="0" sz="1100">
                <a:solidFill>
                  <a:schemeClr val="tx2"/>
                </a:solidFill>
              </a:defRPr>
            </a:lvl1pPr>
            <a:extLst/>
          </a:lstStyle>
          <a:p>
            <a:pPr algn="r"/>
            <a:endParaRPr kumimoji="0" lang="en-US" sz="1100" dirty="0">
              <a:solidFill>
                <a:schemeClr val="tx2"/>
              </a:solidFill>
            </a:endParaRPr>
          </a:p>
        </p:txBody>
      </p:sp>
      <p:sp>
        <p:nvSpPr>
          <p:cNvPr id="23" name="Slide Number Placeholder 22"/>
          <p:cNvSpPr>
            <a:spLocks noGrp="1"/>
          </p:cNvSpPr>
          <p:nvPr>
            <p:ph type="sldNum" sz="quarter" idx="4"/>
          </p:nvPr>
        </p:nvSpPr>
        <p:spPr>
          <a:xfrm>
            <a:off x="8610600" y="6416675"/>
            <a:ext cx="457200" cy="365125"/>
          </a:xfrm>
          <a:prstGeom prst="rect">
            <a:avLst/>
          </a:prstGeom>
        </p:spPr>
        <p:txBody>
          <a:bodyPr vert="horz" anchor="b"/>
          <a:lstStyle>
            <a:lvl1pPr algn="l" eaLnBrk="1" latinLnBrk="0" hangingPunct="1">
              <a:defRPr kumimoji="0" sz="1200">
                <a:solidFill>
                  <a:schemeClr val="tx2"/>
                </a:solidFill>
              </a:defRPr>
            </a:lvl1pPr>
            <a:extLst/>
          </a:lstStyle>
          <a:p>
            <a:pPr algn="l"/>
            <a:fld id="{72AC53DF-4216-466D-99A7-94400E6C2A25}" type="slidenum">
              <a:rPr kumimoji="0" lang="en-US" sz="1200" smtClean="0">
                <a:solidFill>
                  <a:schemeClr val="tx2"/>
                </a:solidFill>
              </a:rPr>
              <a:pPr algn="l"/>
              <a:t>‹#›</a:t>
            </a:fld>
            <a:endParaRPr kumimoji="0" lang="en-US" sz="1200" dirty="0">
              <a:solidFill>
                <a:schemeClr val="tx2"/>
              </a:solidFill>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txStyles>
    <p:titleStyle>
      <a:lvl1pPr algn="l" rtl="0" eaLnBrk="1" latinLnBrk="0" hangingPunct="1">
        <a:spcBef>
          <a:spcPct val="0"/>
        </a:spcBef>
        <a:buNone/>
        <a:defRPr kumimoji="0" sz="4000" kern="1200" spc="-150" baseline="0">
          <a:solidFill>
            <a:schemeClr val="tx2">
              <a:satMod val="200000"/>
            </a:schemeClr>
          </a:solidFill>
          <a:effectLst>
            <a:outerShdw blurRad="50800" dist="50800" dir="2700000" algn="tl" rotWithShape="0">
              <a:srgbClr val="000000">
                <a:alpha val="43137"/>
              </a:srgbClr>
            </a:outerShdw>
          </a:effectLst>
          <a:latin typeface="+mj-lt"/>
          <a:ea typeface="+mj-ea"/>
          <a:cs typeface="+mj-cs"/>
        </a:defRPr>
      </a:lvl1pPr>
      <a:extLst/>
    </p:titleStyle>
    <p:bodyStyle>
      <a:lvl1pPr marL="411480" indent="-342900" algn="l" rtl="0" eaLnBrk="1" latinLnBrk="0" hangingPunct="1">
        <a:spcBef>
          <a:spcPts val="700"/>
        </a:spcBef>
        <a:buSzPct val="95000"/>
        <a:buFont typeface="Wingdings"/>
        <a:buChar char=""/>
        <a:defRPr kumimoji="0" sz="3000" kern="1200">
          <a:solidFill>
            <a:schemeClr val="tx1"/>
          </a:solidFill>
          <a:latin typeface="+mn-lt"/>
          <a:ea typeface="+mn-ea"/>
          <a:cs typeface="+mn-cs"/>
        </a:defRPr>
      </a:lvl1pPr>
      <a:lvl2pPr marL="740664" indent="-285750" algn="l" rtl="0" eaLnBrk="1" latinLnBrk="0" hangingPunct="1">
        <a:spcBef>
          <a:spcPct val="20000"/>
        </a:spcBef>
        <a:buClr>
          <a:schemeClr val="accent2"/>
        </a:buClr>
        <a:buSzPct val="90000"/>
        <a:buFont typeface="Wingdings"/>
        <a:buChar char=""/>
        <a:defRPr kumimoji="0" sz="2600" kern="1200">
          <a:solidFill>
            <a:schemeClr val="tx1"/>
          </a:solidFill>
          <a:latin typeface="+mn-lt"/>
          <a:ea typeface="+mn-ea"/>
          <a:cs typeface="+mn-cs"/>
        </a:defRPr>
      </a:lvl2pPr>
      <a:lvl3pPr marL="996696" indent="-228600" algn="l" rtl="0" eaLnBrk="1" latinLnBrk="0" hangingPunct="1">
        <a:spcBef>
          <a:spcPct val="20000"/>
        </a:spcBef>
        <a:buClr>
          <a:schemeClr val="accent2"/>
        </a:buClr>
        <a:buFont typeface="Wingdings 2"/>
        <a:buChar char=""/>
        <a:defRPr kumimoji="0" sz="2400" kern="1200">
          <a:solidFill>
            <a:schemeClr val="tx1"/>
          </a:solidFill>
          <a:latin typeface="+mn-lt"/>
          <a:ea typeface="+mn-ea"/>
          <a:cs typeface="+mn-cs"/>
        </a:defRPr>
      </a:lvl3pPr>
      <a:lvl4pPr marL="1261872" indent="-228600" algn="l" rtl="0" eaLnBrk="1" latinLnBrk="0" hangingPunct="1">
        <a:spcBef>
          <a:spcPct val="20000"/>
        </a:spcBef>
        <a:buClr>
          <a:schemeClr val="accent3"/>
        </a:buClr>
        <a:buFont typeface="Wingdings 3"/>
        <a:buChar char=""/>
        <a:defRPr kumimoji="0" sz="2200" kern="1200">
          <a:solidFill>
            <a:schemeClr val="tx1"/>
          </a:solidFill>
          <a:latin typeface="+mn-lt"/>
          <a:ea typeface="+mn-ea"/>
          <a:cs typeface="+mn-cs"/>
        </a:defRPr>
      </a:lvl4pPr>
      <a:lvl5pPr marL="1481328" indent="-210312" algn="l" rtl="0" eaLnBrk="1" latinLnBrk="0" hangingPunct="1">
        <a:spcBef>
          <a:spcPct val="20000"/>
        </a:spcBef>
        <a:buClr>
          <a:schemeClr val="accent3"/>
        </a:buClr>
        <a:buFont typeface="Wingdings 2"/>
        <a:buChar char=""/>
        <a:defRPr kumimoji="0" sz="2000" kern="1200">
          <a:solidFill>
            <a:schemeClr val="tx1"/>
          </a:solidFill>
          <a:latin typeface="+mn-lt"/>
          <a:ea typeface="+mn-ea"/>
          <a:cs typeface="+mn-cs"/>
        </a:defRPr>
      </a:lvl5pPr>
      <a:lvl6pPr marL="1709928" indent="-210312" algn="l" rtl="0" eaLnBrk="1" latinLnBrk="0" hangingPunct="1">
        <a:spcBef>
          <a:spcPct val="20000"/>
        </a:spcBef>
        <a:buClr>
          <a:schemeClr val="accent3"/>
        </a:buClr>
        <a:buFont typeface="Wingdings 2"/>
        <a:buChar char=""/>
        <a:defRPr kumimoji="0" sz="1800" kern="1200">
          <a:solidFill>
            <a:schemeClr val="tx1"/>
          </a:solidFill>
          <a:latin typeface="+mn-lt"/>
          <a:ea typeface="+mn-ea"/>
          <a:cs typeface="+mn-cs"/>
        </a:defRPr>
      </a:lvl6pPr>
      <a:lvl7pPr marL="1901952"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7pPr>
      <a:lvl8pPr marL="2093976"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8pPr>
      <a:lvl9pPr marL="2286000"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4.xml"/><Relationship Id="rId1" Type="http://schemas.openxmlformats.org/officeDocument/2006/relationships/slideLayout" Target="../slideLayouts/slideLayout5.xml"/><Relationship Id="rId4" Type="http://schemas.openxmlformats.org/officeDocument/2006/relationships/image" Target="../media/image7.jpeg"/></Relationships>
</file>

<file path=ppt/slides/_rels/slide15.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19.xml"/><Relationship Id="rId1" Type="http://schemas.openxmlformats.org/officeDocument/2006/relationships/slideLayout" Target="../slideLayouts/slideLayout5.xml"/><Relationship Id="rId4" Type="http://schemas.openxmlformats.org/officeDocument/2006/relationships/image" Target="../media/image7.jpe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6.xml"/><Relationship Id="rId1" Type="http://schemas.openxmlformats.org/officeDocument/2006/relationships/slideLayout" Target="../slideLayouts/slideLayout5.xml"/><Relationship Id="rId5" Type="http://schemas.openxmlformats.org/officeDocument/2006/relationships/image" Target="../media/image21.png"/><Relationship Id="rId4" Type="http://schemas.openxmlformats.org/officeDocument/2006/relationships/image" Target="../media/image7.jpeg"/></Relationships>
</file>

<file path=ppt/slides/_rels/slide2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29.xml"/><Relationship Id="rId1" Type="http://schemas.openxmlformats.org/officeDocument/2006/relationships/slideLayout" Target="../slideLayouts/slideLayout5.xml"/><Relationship Id="rId4" Type="http://schemas.openxmlformats.org/officeDocument/2006/relationships/image" Target="../media/image7.jpe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2.xml"/><Relationship Id="rId1" Type="http://schemas.openxmlformats.org/officeDocument/2006/relationships/slideLayout" Target="../slideLayouts/slideLayout5.xml"/><Relationship Id="rId4" Type="http://schemas.openxmlformats.org/officeDocument/2006/relationships/image" Target="../media/image28.jpeg"/></Relationships>
</file>

<file path=ppt/slides/_rels/slide33.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33.xml"/><Relationship Id="rId1" Type="http://schemas.openxmlformats.org/officeDocument/2006/relationships/slideLayout" Target="../slideLayouts/slideLayout1.xml"/><Relationship Id="rId4" Type="http://schemas.openxmlformats.org/officeDocument/2006/relationships/image" Target="../media/image7.jpe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7.jpeg"/></Relationships>
</file>

<file path=ppt/slides/_rels/slide6.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6.xml"/><Relationship Id="rId1" Type="http://schemas.openxmlformats.org/officeDocument/2006/relationships/slideLayout" Target="../slideLayouts/slideLayout5.xml"/><Relationship Id="rId4" Type="http://schemas.openxmlformats.org/officeDocument/2006/relationships/image" Target="../media/image7.jpeg"/></Relationships>
</file>

<file path=ppt/slides/_rels/slide7.xml.rels><?xml version="1.0" encoding="UTF-8" standalone="yes"?>
<Relationships xmlns="http://schemas.openxmlformats.org/package/2006/relationships"><Relationship Id="rId8" Type="http://schemas.openxmlformats.org/officeDocument/2006/relationships/diagramData" Target="../diagrams/data2.xml"/><Relationship Id="rId13" Type="http://schemas.openxmlformats.org/officeDocument/2006/relationships/diagramData" Target="../diagrams/data3.xm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17" Type="http://schemas.microsoft.com/office/2007/relationships/diagramDrawing" Target="../diagrams/drawing3.xml"/><Relationship Id="rId2" Type="http://schemas.openxmlformats.org/officeDocument/2006/relationships/notesSlide" Target="../notesSlides/notesSlide7.xml"/><Relationship Id="rId16" Type="http://schemas.openxmlformats.org/officeDocument/2006/relationships/diagramColors" Target="../diagrams/colors3.xml"/><Relationship Id="rId1" Type="http://schemas.openxmlformats.org/officeDocument/2006/relationships/slideLayout" Target="../slideLayouts/slideLayout5.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5" Type="http://schemas.openxmlformats.org/officeDocument/2006/relationships/diagramQuickStyle" Target="../diagrams/quickStyle3.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 Id="rId14" Type="http://schemas.openxmlformats.org/officeDocument/2006/relationships/diagramLayout" Target="../diagrams/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image" Target="../media/image7.jpe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sp>
        <p:nvSpPr>
          <p:cNvPr id="4" name="Rectangle 3"/>
          <p:cNvSpPr>
            <a:spLocks noGrp="1"/>
          </p:cNvSpPr>
          <p:nvPr>
            <p:ph type="ctrTitle"/>
          </p:nvPr>
        </p:nvSpPr>
        <p:spPr/>
        <p:txBody>
          <a:bodyPr/>
          <a:lstStyle>
            <a:extLst/>
          </a:lstStyle>
          <a:p>
            <a:r>
              <a:rPr lang="en-GB" dirty="0" smtClean="0">
                <a:solidFill>
                  <a:schemeClr val="accent1"/>
                </a:solidFill>
              </a:rPr>
              <a:t>2</a:t>
            </a:r>
            <a:r>
              <a:rPr dirty="0" smtClean="0">
                <a:solidFill>
                  <a:schemeClr val="accent1"/>
                </a:solidFill>
              </a:rPr>
              <a:t>.</a:t>
            </a:r>
            <a:r>
              <a:rPr lang="en-GB" dirty="0" smtClean="0">
                <a:solidFill>
                  <a:schemeClr val="accent1"/>
                </a:solidFill>
              </a:rPr>
              <a:t>7.</a:t>
            </a:r>
            <a:r>
              <a:rPr dirty="0" smtClean="0">
                <a:solidFill>
                  <a:schemeClr val="accent1"/>
                </a:solidFill>
              </a:rPr>
              <a:t> </a:t>
            </a:r>
            <a:r>
              <a:rPr lang="en-GB" cap="small" smtClean="0"/>
              <a:t>Spatial  Partitioning</a:t>
            </a:r>
            <a:endParaRPr lang="en-US" cap="small" dirty="0"/>
          </a:p>
        </p:txBody>
      </p:sp>
      <p:sp>
        <p:nvSpPr>
          <p:cNvPr id="5" name="Rectangle 4"/>
          <p:cNvSpPr>
            <a:spLocks noGrp="1"/>
          </p:cNvSpPr>
          <p:nvPr>
            <p:ph type="subTitle" idx="1"/>
          </p:nvPr>
        </p:nvSpPr>
        <p:spPr>
          <a:xfrm>
            <a:off x="2285984" y="1071546"/>
            <a:ext cx="6400817" cy="457200"/>
          </a:xfrm>
        </p:spPr>
        <p:txBody>
          <a:bodyPr>
            <a:normAutofit/>
          </a:bodyPr>
          <a:lstStyle>
            <a:extLst/>
          </a:lstStyle>
          <a:p>
            <a:r>
              <a:rPr lang="en-US" dirty="0" smtClean="0"/>
              <a:t>Overview of different forms of bounding volume hierarchy</a:t>
            </a:r>
            <a:endParaRPr lang="en-US" dirty="0"/>
          </a:p>
        </p:txBody>
      </p:sp>
      <p:pic>
        <p:nvPicPr>
          <p:cNvPr id="6" name="Picture 2"/>
          <p:cNvPicPr>
            <a:picLocks noChangeAspect="1" noChangeArrowheads="1"/>
          </p:cNvPicPr>
          <p:nvPr/>
        </p:nvPicPr>
        <p:blipFill>
          <a:blip r:embed="rId3" cstate="print"/>
          <a:srcRect/>
          <a:stretch>
            <a:fillRect/>
          </a:stretch>
        </p:blipFill>
        <p:spPr bwMode="auto">
          <a:xfrm>
            <a:off x="2435072" y="2500306"/>
            <a:ext cx="4565820" cy="250033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1"/>
          <p:cNvSpPr txBox="1">
            <a:spLocks/>
          </p:cNvSpPr>
          <p:nvPr/>
        </p:nvSpPr>
        <p:spPr>
          <a:xfrm>
            <a:off x="571472" y="571480"/>
            <a:ext cx="7929618" cy="914400"/>
          </a:xfrm>
          <a:prstGeom prst="rect">
            <a:avLst/>
          </a:prstGeom>
          <a:effectLst>
            <a:innerShdw blurRad="114300">
              <a:prstClr val="black"/>
            </a:innerShdw>
          </a:effectLst>
        </p:spPr>
        <p:txBody>
          <a:bodyPr vert="horz" anchor="t">
            <a:noAutofit/>
          </a:bodyPr>
          <a:lstStyle>
            <a:extLst/>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sz="3600" spc="-150" noProof="0" dirty="0" smtClean="0">
                <a:solidFill>
                  <a:schemeClr val="tx1">
                    <a:lumMod val="95000"/>
                    <a:lumOff val="5000"/>
                  </a:schemeClr>
                </a:solidFill>
                <a:effectLst>
                  <a:innerShdw blurRad="63500" dist="50800" dir="2700000">
                    <a:prstClr val="black">
                      <a:alpha val="50000"/>
                    </a:prstClr>
                  </a:innerShdw>
                </a:effectLst>
                <a:latin typeface="+mj-lt"/>
                <a:ea typeface="+mj-ea"/>
                <a:cs typeface="+mj-cs"/>
              </a:rPr>
              <a:t>Single test for object-to-object intersection</a:t>
            </a:r>
            <a:endParaRPr kumimoji="0" lang="en-US" sz="3200" b="1" i="1" u="none" strike="dblStrike" kern="1200" cap="small" spc="-150" normalizeH="0" noProof="0" dirty="0">
              <a:ln>
                <a:noFill/>
              </a:ln>
              <a:solidFill>
                <a:schemeClr val="accent2"/>
              </a:solidFill>
              <a:effectLst>
                <a:innerShdw blurRad="63500" dist="50800" dir="2700000">
                  <a:prstClr val="black">
                    <a:alpha val="50000"/>
                  </a:prstClr>
                </a:innerShdw>
              </a:effectLst>
              <a:uLnTx/>
              <a:uFillTx/>
              <a:latin typeface="+mj-lt"/>
              <a:ea typeface="+mj-ea"/>
              <a:cs typeface="+mj-cs"/>
            </a:endParaRPr>
          </a:p>
        </p:txBody>
      </p:sp>
      <p:sp>
        <p:nvSpPr>
          <p:cNvPr id="18" name="Text Placeholder 5"/>
          <p:cNvSpPr>
            <a:spLocks noGrp="1"/>
          </p:cNvSpPr>
          <p:nvPr>
            <p:ph type="body" idx="4294967295"/>
          </p:nvPr>
        </p:nvSpPr>
        <p:spPr>
          <a:xfrm>
            <a:off x="500034" y="1357298"/>
            <a:ext cx="8001056" cy="1785950"/>
          </a:xfrm>
        </p:spPr>
        <p:txBody>
          <a:bodyPr>
            <a:noAutofit/>
          </a:bodyPr>
          <a:lstStyle/>
          <a:p>
            <a:pPr marL="0">
              <a:lnSpc>
                <a:spcPct val="114000"/>
              </a:lnSpc>
              <a:spcAft>
                <a:spcPts val="600"/>
              </a:spcAft>
              <a:buNone/>
            </a:pPr>
            <a:r>
              <a:rPr lang="en-GB" sz="2000" dirty="0" smtClean="0"/>
              <a:t>If objects are associated with a </a:t>
            </a:r>
            <a:r>
              <a:rPr lang="en-GB" sz="2000" i="1" dirty="0" smtClean="0"/>
              <a:t>single cell  </a:t>
            </a:r>
            <a:r>
              <a:rPr lang="en-GB" sz="2000" dirty="0" smtClean="0"/>
              <a:t>(i.e. neighbouring cells must also be tested for intersection) then object-to-object intersection is (assuming a 2D grid):</a:t>
            </a:r>
          </a:p>
          <a:p>
            <a:pPr marL="0">
              <a:lnSpc>
                <a:spcPct val="114000"/>
              </a:lnSpc>
              <a:spcAft>
                <a:spcPts val="600"/>
              </a:spcAft>
              <a:buNone/>
            </a:pPr>
            <a:endParaRPr lang="en-GB" sz="2000" dirty="0" smtClean="0"/>
          </a:p>
        </p:txBody>
      </p:sp>
      <p:sp>
        <p:nvSpPr>
          <p:cNvPr id="34" name="AutoShape 16"/>
          <p:cNvSpPr>
            <a:spLocks noChangeArrowheads="1"/>
          </p:cNvSpPr>
          <p:nvPr/>
        </p:nvSpPr>
        <p:spPr bwMode="auto">
          <a:xfrm>
            <a:off x="2357422" y="2285992"/>
            <a:ext cx="2714644" cy="2571768"/>
          </a:xfrm>
          <a:prstGeom prst="roundRect">
            <a:avLst>
              <a:gd name="adj" fmla="val 6210"/>
            </a:avLst>
          </a:prstGeom>
          <a:solidFill>
            <a:srgbClr val="FFFF99"/>
          </a:solidFill>
          <a:ln>
            <a:headEnd/>
            <a:tailEnd/>
          </a:ln>
        </p:spPr>
        <p:style>
          <a:lnRef idx="0">
            <a:schemeClr val="accent1"/>
          </a:lnRef>
          <a:fillRef idx="3">
            <a:schemeClr val="accent1"/>
          </a:fillRef>
          <a:effectRef idx="3">
            <a:schemeClr val="accent1"/>
          </a:effectRef>
          <a:fontRef idx="minor">
            <a:schemeClr val="lt1"/>
          </a:fontRef>
        </p:style>
        <p:txBody>
          <a:bodyPr wrap="none" anchor="ctr"/>
          <a:lstStyle/>
          <a:p>
            <a:endParaRPr lang="en-GB">
              <a:solidFill>
                <a:schemeClr val="tx1"/>
              </a:solidFill>
            </a:endParaRPr>
          </a:p>
        </p:txBody>
      </p:sp>
      <p:sp>
        <p:nvSpPr>
          <p:cNvPr id="35" name="Rectangle 34"/>
          <p:cNvSpPr>
            <a:spLocks noChangeArrowheads="1"/>
          </p:cNvSpPr>
          <p:nvPr/>
        </p:nvSpPr>
        <p:spPr bwMode="auto">
          <a:xfrm>
            <a:off x="2428860" y="2826435"/>
            <a:ext cx="2571768" cy="2031325"/>
          </a:xfrm>
          <a:prstGeom prst="rect">
            <a:avLst/>
          </a:prstGeom>
          <a:noFill/>
          <a:ln w="9525">
            <a:noFill/>
            <a:miter lim="800000"/>
            <a:headEnd/>
            <a:tailEnd/>
          </a:ln>
          <a:effectLst/>
        </p:spPr>
        <p:txBody>
          <a:bodyPr wrap="square" anchor="ctr">
            <a:spAutoFit/>
          </a:bodyPr>
          <a:lstStyle/>
          <a:p>
            <a:pPr>
              <a:tabLst>
                <a:tab pos="180975" algn="l"/>
                <a:tab pos="361950" algn="l"/>
                <a:tab pos="534988" algn="l"/>
                <a:tab pos="715963" algn="l"/>
                <a:tab pos="896938" algn="l"/>
                <a:tab pos="1077913" algn="l"/>
                <a:tab pos="1258888" algn="l"/>
              </a:tabLst>
            </a:pPr>
            <a:r>
              <a:rPr lang="en-GB" sz="1400" dirty="0" smtClean="0">
                <a:latin typeface="Courier New" pitchFamily="49" charset="0"/>
                <a:cs typeface="Courier New" pitchFamily="49" charset="0"/>
              </a:rPr>
              <a:t>check object cell</a:t>
            </a:r>
          </a:p>
          <a:p>
            <a:pPr>
              <a:tabLst>
                <a:tab pos="180975" algn="l"/>
                <a:tab pos="361950" algn="l"/>
                <a:tab pos="534988" algn="l"/>
                <a:tab pos="715963" algn="l"/>
                <a:tab pos="896938" algn="l"/>
                <a:tab pos="1077913" algn="l"/>
                <a:tab pos="1258888" algn="l"/>
              </a:tabLst>
            </a:pPr>
            <a:r>
              <a:rPr lang="en-GB" sz="1400" dirty="0" smtClean="0">
                <a:latin typeface="Courier New" pitchFamily="49" charset="0"/>
                <a:cs typeface="Courier New" pitchFamily="49" charset="0"/>
              </a:rPr>
              <a:t>check NW cell</a:t>
            </a:r>
          </a:p>
          <a:p>
            <a:pPr>
              <a:tabLst>
                <a:tab pos="180975" algn="l"/>
                <a:tab pos="361950" algn="l"/>
                <a:tab pos="534988" algn="l"/>
                <a:tab pos="715963" algn="l"/>
                <a:tab pos="896938" algn="l"/>
                <a:tab pos="1077913" algn="l"/>
                <a:tab pos="1258888" algn="l"/>
              </a:tabLst>
            </a:pPr>
            <a:r>
              <a:rPr lang="en-GB" sz="1400" dirty="0" smtClean="0">
                <a:latin typeface="Courier New" pitchFamily="49" charset="0"/>
                <a:cs typeface="Courier New" pitchFamily="49" charset="0"/>
              </a:rPr>
              <a:t>check N cell</a:t>
            </a:r>
          </a:p>
          <a:p>
            <a:pPr>
              <a:tabLst>
                <a:tab pos="180975" algn="l"/>
                <a:tab pos="361950" algn="l"/>
                <a:tab pos="534988" algn="l"/>
                <a:tab pos="715963" algn="l"/>
                <a:tab pos="896938" algn="l"/>
                <a:tab pos="1077913" algn="l"/>
                <a:tab pos="1258888" algn="l"/>
              </a:tabLst>
            </a:pPr>
            <a:r>
              <a:rPr lang="en-GB" sz="1400" dirty="0" smtClean="0">
                <a:latin typeface="Courier New" pitchFamily="49" charset="0"/>
                <a:cs typeface="Courier New" pitchFamily="49" charset="0"/>
              </a:rPr>
              <a:t>check NE cell</a:t>
            </a:r>
          </a:p>
          <a:p>
            <a:pPr>
              <a:tabLst>
                <a:tab pos="180975" algn="l"/>
                <a:tab pos="361950" algn="l"/>
                <a:tab pos="534988" algn="l"/>
                <a:tab pos="715963" algn="l"/>
                <a:tab pos="896938" algn="l"/>
                <a:tab pos="1077913" algn="l"/>
                <a:tab pos="1258888" algn="l"/>
              </a:tabLst>
            </a:pPr>
            <a:r>
              <a:rPr lang="en-GB" sz="1400" dirty="0" smtClean="0">
                <a:latin typeface="Courier New" pitchFamily="49" charset="0"/>
                <a:cs typeface="Courier New" pitchFamily="49" charset="0"/>
              </a:rPr>
              <a:t>check W cell</a:t>
            </a:r>
          </a:p>
          <a:p>
            <a:pPr>
              <a:tabLst>
                <a:tab pos="180975" algn="l"/>
                <a:tab pos="361950" algn="l"/>
                <a:tab pos="534988" algn="l"/>
                <a:tab pos="715963" algn="l"/>
                <a:tab pos="896938" algn="l"/>
                <a:tab pos="1077913" algn="l"/>
                <a:tab pos="1258888" algn="l"/>
              </a:tabLst>
            </a:pPr>
            <a:r>
              <a:rPr lang="en-GB" sz="1400" dirty="0" smtClean="0">
                <a:latin typeface="Courier New" pitchFamily="49" charset="0"/>
                <a:cs typeface="Courier New" pitchFamily="49" charset="0"/>
              </a:rPr>
              <a:t>check E cell</a:t>
            </a:r>
          </a:p>
          <a:p>
            <a:pPr>
              <a:tabLst>
                <a:tab pos="180975" algn="l"/>
                <a:tab pos="361950" algn="l"/>
                <a:tab pos="534988" algn="l"/>
                <a:tab pos="715963" algn="l"/>
                <a:tab pos="896938" algn="l"/>
                <a:tab pos="1077913" algn="l"/>
                <a:tab pos="1258888" algn="l"/>
              </a:tabLst>
            </a:pPr>
            <a:r>
              <a:rPr lang="en-GB" sz="1400" dirty="0" smtClean="0">
                <a:latin typeface="Courier New" pitchFamily="49" charset="0"/>
                <a:cs typeface="Courier New" pitchFamily="49" charset="0"/>
              </a:rPr>
              <a:t>check SW cell</a:t>
            </a:r>
          </a:p>
          <a:p>
            <a:pPr>
              <a:tabLst>
                <a:tab pos="180975" algn="l"/>
                <a:tab pos="361950" algn="l"/>
                <a:tab pos="534988" algn="l"/>
                <a:tab pos="715963" algn="l"/>
                <a:tab pos="896938" algn="l"/>
                <a:tab pos="1077913" algn="l"/>
                <a:tab pos="1258888" algn="l"/>
              </a:tabLst>
            </a:pPr>
            <a:r>
              <a:rPr lang="en-GB" sz="1400" dirty="0" smtClean="0">
                <a:latin typeface="Courier New" pitchFamily="49" charset="0"/>
                <a:cs typeface="Courier New" pitchFamily="49" charset="0"/>
              </a:rPr>
              <a:t>check S cell</a:t>
            </a:r>
          </a:p>
          <a:p>
            <a:pPr>
              <a:tabLst>
                <a:tab pos="180975" algn="l"/>
                <a:tab pos="361950" algn="l"/>
                <a:tab pos="534988" algn="l"/>
                <a:tab pos="715963" algn="l"/>
                <a:tab pos="896938" algn="l"/>
                <a:tab pos="1077913" algn="l"/>
                <a:tab pos="1258888" algn="l"/>
              </a:tabLst>
            </a:pPr>
            <a:r>
              <a:rPr lang="en-GB" sz="1400" dirty="0" smtClean="0">
                <a:latin typeface="Courier New" pitchFamily="49" charset="0"/>
                <a:cs typeface="Courier New" pitchFamily="49" charset="0"/>
              </a:rPr>
              <a:t>check SE cell</a:t>
            </a:r>
          </a:p>
        </p:txBody>
      </p:sp>
      <p:sp>
        <p:nvSpPr>
          <p:cNvPr id="42" name="Rectangle 41"/>
          <p:cNvSpPr>
            <a:spLocks noChangeArrowheads="1"/>
          </p:cNvSpPr>
          <p:nvPr/>
        </p:nvSpPr>
        <p:spPr bwMode="auto">
          <a:xfrm>
            <a:off x="2428860" y="2285992"/>
            <a:ext cx="2571768" cy="584775"/>
          </a:xfrm>
          <a:prstGeom prst="rect">
            <a:avLst/>
          </a:prstGeom>
          <a:noFill/>
          <a:ln w="9525">
            <a:noFill/>
            <a:miter lim="800000"/>
            <a:headEnd/>
            <a:tailEnd/>
          </a:ln>
          <a:effectLst/>
        </p:spPr>
        <p:txBody>
          <a:bodyPr wrap="square" anchor="ctr">
            <a:spAutoFit/>
          </a:bodyPr>
          <a:lstStyle/>
          <a:p>
            <a:pPr>
              <a:tabLst>
                <a:tab pos="180975" algn="l"/>
                <a:tab pos="361950" algn="l"/>
                <a:tab pos="534988" algn="l"/>
                <a:tab pos="715963" algn="l"/>
                <a:tab pos="896938" algn="l"/>
                <a:tab pos="1077913" algn="l"/>
                <a:tab pos="1258888" algn="l"/>
              </a:tabLst>
            </a:pPr>
            <a:r>
              <a:rPr lang="en-GB" sz="1600" dirty="0" smtClean="0">
                <a:cs typeface="Courier New" pitchFamily="49" charset="0"/>
              </a:rPr>
              <a:t>If using sphere bounding sphere centre positioning:</a:t>
            </a:r>
          </a:p>
        </p:txBody>
      </p:sp>
      <p:sp>
        <p:nvSpPr>
          <p:cNvPr id="43" name="AutoShape 16"/>
          <p:cNvSpPr>
            <a:spLocks noChangeArrowheads="1"/>
          </p:cNvSpPr>
          <p:nvPr/>
        </p:nvSpPr>
        <p:spPr bwMode="auto">
          <a:xfrm>
            <a:off x="5214942" y="2285992"/>
            <a:ext cx="3429024" cy="3786214"/>
          </a:xfrm>
          <a:prstGeom prst="roundRect">
            <a:avLst>
              <a:gd name="adj" fmla="val 6210"/>
            </a:avLst>
          </a:prstGeom>
          <a:solidFill>
            <a:srgbClr val="FFFF99"/>
          </a:solidFill>
          <a:ln>
            <a:headEnd/>
            <a:tailEnd/>
          </a:ln>
        </p:spPr>
        <p:style>
          <a:lnRef idx="0">
            <a:schemeClr val="accent1"/>
          </a:lnRef>
          <a:fillRef idx="3">
            <a:schemeClr val="accent1"/>
          </a:fillRef>
          <a:effectRef idx="3">
            <a:schemeClr val="accent1"/>
          </a:effectRef>
          <a:fontRef idx="minor">
            <a:schemeClr val="lt1"/>
          </a:fontRef>
        </p:style>
        <p:txBody>
          <a:bodyPr wrap="none" anchor="ctr"/>
          <a:lstStyle/>
          <a:p>
            <a:endParaRPr lang="en-GB">
              <a:solidFill>
                <a:schemeClr val="tx1"/>
              </a:solidFill>
            </a:endParaRPr>
          </a:p>
        </p:txBody>
      </p:sp>
      <p:sp>
        <p:nvSpPr>
          <p:cNvPr id="44" name="Rectangle 43"/>
          <p:cNvSpPr>
            <a:spLocks noChangeArrowheads="1"/>
          </p:cNvSpPr>
          <p:nvPr/>
        </p:nvSpPr>
        <p:spPr bwMode="auto">
          <a:xfrm>
            <a:off x="5214942" y="2820787"/>
            <a:ext cx="3500462" cy="3108543"/>
          </a:xfrm>
          <a:prstGeom prst="rect">
            <a:avLst/>
          </a:prstGeom>
          <a:noFill/>
          <a:ln w="9525">
            <a:noFill/>
            <a:miter lim="800000"/>
            <a:headEnd/>
            <a:tailEnd/>
          </a:ln>
          <a:effectLst/>
        </p:spPr>
        <p:txBody>
          <a:bodyPr wrap="square" anchor="ctr">
            <a:spAutoFit/>
          </a:bodyPr>
          <a:lstStyle/>
          <a:p>
            <a:pPr>
              <a:tabLst>
                <a:tab pos="180975" algn="l"/>
                <a:tab pos="361950" algn="l"/>
                <a:tab pos="534988" algn="l"/>
                <a:tab pos="715963" algn="l"/>
                <a:tab pos="896938" algn="l"/>
                <a:tab pos="1077913" algn="l"/>
                <a:tab pos="1258888" algn="l"/>
              </a:tabLst>
            </a:pPr>
            <a:r>
              <a:rPr lang="en-GB" sz="1400" dirty="0" smtClean="0">
                <a:latin typeface="Courier New" pitchFamily="49" charset="0"/>
                <a:cs typeface="Courier New" pitchFamily="49" charset="0"/>
              </a:rPr>
              <a:t>check object’s cell</a:t>
            </a:r>
          </a:p>
          <a:p>
            <a:pPr>
              <a:tabLst>
                <a:tab pos="180975" algn="l"/>
                <a:tab pos="361950" algn="l"/>
                <a:tab pos="534988" algn="l"/>
                <a:tab pos="715963" algn="l"/>
                <a:tab pos="896938" algn="l"/>
                <a:tab pos="1077913" algn="l"/>
                <a:tab pos="1258888" algn="l"/>
              </a:tabLst>
            </a:pPr>
            <a:r>
              <a:rPr lang="en-GB" sz="1400" dirty="0" smtClean="0">
                <a:latin typeface="Courier New" pitchFamily="49" charset="0"/>
                <a:cs typeface="Courier New" pitchFamily="49" charset="0"/>
              </a:rPr>
              <a:t>check N cell</a:t>
            </a:r>
          </a:p>
          <a:p>
            <a:pPr>
              <a:tabLst>
                <a:tab pos="180975" algn="l"/>
                <a:tab pos="361950" algn="l"/>
                <a:tab pos="534988" algn="l"/>
                <a:tab pos="715963" algn="l"/>
                <a:tab pos="896938" algn="l"/>
                <a:tab pos="1077913" algn="l"/>
                <a:tab pos="1258888" algn="l"/>
              </a:tabLst>
            </a:pPr>
            <a:r>
              <a:rPr lang="en-GB" sz="1400" dirty="0" smtClean="0">
                <a:latin typeface="Courier New" pitchFamily="49" charset="0"/>
                <a:cs typeface="Courier New" pitchFamily="49" charset="0"/>
              </a:rPr>
              <a:t>check NW cell</a:t>
            </a:r>
          </a:p>
          <a:p>
            <a:pPr>
              <a:tabLst>
                <a:tab pos="180975" algn="l"/>
                <a:tab pos="361950" algn="l"/>
                <a:tab pos="534988" algn="l"/>
                <a:tab pos="715963" algn="l"/>
                <a:tab pos="896938" algn="l"/>
                <a:tab pos="1077913" algn="l"/>
                <a:tab pos="1258888" algn="l"/>
              </a:tabLst>
            </a:pPr>
            <a:r>
              <a:rPr lang="en-GB" sz="1400" dirty="0" smtClean="0">
                <a:latin typeface="Courier New" pitchFamily="49" charset="0"/>
                <a:cs typeface="Courier New" pitchFamily="49" charset="0"/>
              </a:rPr>
              <a:t>check W cell</a:t>
            </a:r>
          </a:p>
          <a:p>
            <a:pPr>
              <a:tabLst>
                <a:tab pos="180975" algn="l"/>
                <a:tab pos="361950" algn="l"/>
                <a:tab pos="534988" algn="l"/>
                <a:tab pos="715963" algn="l"/>
                <a:tab pos="896938" algn="l"/>
                <a:tab pos="1077913" algn="l"/>
                <a:tab pos="1258888" algn="l"/>
              </a:tabLst>
            </a:pPr>
            <a:r>
              <a:rPr lang="en-GB" sz="1400" dirty="0" smtClean="0">
                <a:latin typeface="Courier New" pitchFamily="49" charset="0"/>
                <a:cs typeface="Courier New" pitchFamily="49" charset="0"/>
              </a:rPr>
              <a:t>if (object overlaps E cell) {</a:t>
            </a:r>
          </a:p>
          <a:p>
            <a:pPr>
              <a:tabLst>
                <a:tab pos="180975" algn="l"/>
                <a:tab pos="361950" algn="l"/>
                <a:tab pos="534988" algn="l"/>
                <a:tab pos="715963" algn="l"/>
                <a:tab pos="896938" algn="l"/>
                <a:tab pos="1077913" algn="l"/>
                <a:tab pos="1258888" algn="l"/>
              </a:tabLst>
            </a:pPr>
            <a:r>
              <a:rPr lang="en-GB" sz="1400" dirty="0" smtClean="0">
                <a:latin typeface="Courier New" pitchFamily="49" charset="0"/>
                <a:cs typeface="Courier New" pitchFamily="49" charset="0"/>
              </a:rPr>
              <a:t>   check NE cell</a:t>
            </a:r>
          </a:p>
          <a:p>
            <a:pPr>
              <a:tabLst>
                <a:tab pos="180975" algn="l"/>
                <a:tab pos="361950" algn="l"/>
                <a:tab pos="534988" algn="l"/>
                <a:tab pos="715963" algn="l"/>
                <a:tab pos="896938" algn="l"/>
                <a:tab pos="1077913" algn="l"/>
                <a:tab pos="1258888" algn="l"/>
              </a:tabLst>
            </a:pPr>
            <a:r>
              <a:rPr lang="en-GB" sz="1400" dirty="0" smtClean="0">
                <a:latin typeface="Courier New" pitchFamily="49" charset="0"/>
                <a:cs typeface="Courier New" pitchFamily="49" charset="0"/>
              </a:rPr>
              <a:t>   check E cell</a:t>
            </a:r>
          </a:p>
          <a:p>
            <a:pPr>
              <a:tabLst>
                <a:tab pos="180975" algn="l"/>
                <a:tab pos="361950" algn="l"/>
                <a:tab pos="534988" algn="l"/>
                <a:tab pos="715963" algn="l"/>
                <a:tab pos="896938" algn="l"/>
                <a:tab pos="1077913" algn="l"/>
                <a:tab pos="1258888" algn="l"/>
              </a:tabLst>
            </a:pPr>
            <a:r>
              <a:rPr lang="en-GB" sz="1400" dirty="0" smtClean="0">
                <a:latin typeface="Courier New" pitchFamily="49" charset="0"/>
                <a:cs typeface="Courier New" pitchFamily="49" charset="0"/>
              </a:rPr>
              <a:t>}</a:t>
            </a:r>
          </a:p>
          <a:p>
            <a:pPr>
              <a:tabLst>
                <a:tab pos="180975" algn="l"/>
                <a:tab pos="361950" algn="l"/>
                <a:tab pos="534988" algn="l"/>
                <a:tab pos="715963" algn="l"/>
                <a:tab pos="896938" algn="l"/>
                <a:tab pos="1077913" algn="l"/>
                <a:tab pos="1258888" algn="l"/>
              </a:tabLst>
            </a:pPr>
            <a:r>
              <a:rPr lang="en-GB" sz="1400" dirty="0" smtClean="0">
                <a:latin typeface="Courier New" pitchFamily="49" charset="0"/>
                <a:cs typeface="Courier New" pitchFamily="49" charset="0"/>
              </a:rPr>
              <a:t>if (object overlaps S cell) {</a:t>
            </a:r>
          </a:p>
          <a:p>
            <a:pPr>
              <a:tabLst>
                <a:tab pos="180975" algn="l"/>
                <a:tab pos="361950" algn="l"/>
                <a:tab pos="534988" algn="l"/>
                <a:tab pos="715963" algn="l"/>
                <a:tab pos="896938" algn="l"/>
                <a:tab pos="1077913" algn="l"/>
                <a:tab pos="1258888" algn="l"/>
              </a:tabLst>
            </a:pPr>
            <a:r>
              <a:rPr lang="en-GB" sz="1400" dirty="0" smtClean="0">
                <a:latin typeface="Courier New" pitchFamily="49" charset="0"/>
                <a:cs typeface="Courier New" pitchFamily="49" charset="0"/>
              </a:rPr>
              <a:t>   check SW cell</a:t>
            </a:r>
          </a:p>
          <a:p>
            <a:pPr>
              <a:tabLst>
                <a:tab pos="180975" algn="l"/>
                <a:tab pos="361950" algn="l"/>
                <a:tab pos="534988" algn="l"/>
                <a:tab pos="715963" algn="l"/>
                <a:tab pos="896938" algn="l"/>
                <a:tab pos="1077913" algn="l"/>
                <a:tab pos="1258888" algn="l"/>
              </a:tabLst>
            </a:pPr>
            <a:r>
              <a:rPr lang="en-GB" sz="1400" dirty="0" smtClean="0">
                <a:latin typeface="Courier New" pitchFamily="49" charset="0"/>
                <a:cs typeface="Courier New" pitchFamily="49" charset="0"/>
              </a:rPr>
              <a:t>   check S cell</a:t>
            </a:r>
          </a:p>
          <a:p>
            <a:pPr>
              <a:tabLst>
                <a:tab pos="180975" algn="l"/>
                <a:tab pos="361950" algn="l"/>
                <a:tab pos="534988" algn="l"/>
                <a:tab pos="715963" algn="l"/>
                <a:tab pos="896938" algn="l"/>
                <a:tab pos="1077913" algn="l"/>
                <a:tab pos="1258888" algn="l"/>
              </a:tabLst>
            </a:pPr>
            <a:r>
              <a:rPr lang="en-GB" sz="1400" dirty="0" smtClean="0">
                <a:latin typeface="Courier New" pitchFamily="49" charset="0"/>
                <a:cs typeface="Courier New" pitchFamily="49" charset="0"/>
              </a:rPr>
              <a:t>   if (object overlaps E cell)</a:t>
            </a:r>
          </a:p>
          <a:p>
            <a:pPr>
              <a:tabLst>
                <a:tab pos="180975" algn="l"/>
                <a:tab pos="361950" algn="l"/>
                <a:tab pos="534988" algn="l"/>
                <a:tab pos="715963" algn="l"/>
                <a:tab pos="896938" algn="l"/>
                <a:tab pos="1077913" algn="l"/>
                <a:tab pos="1258888" algn="l"/>
              </a:tabLst>
            </a:pPr>
            <a:r>
              <a:rPr lang="en-GB" sz="1400" dirty="0" smtClean="0">
                <a:latin typeface="Courier New" pitchFamily="49" charset="0"/>
                <a:cs typeface="Courier New" pitchFamily="49" charset="0"/>
              </a:rPr>
              <a:t>      check SE cell</a:t>
            </a:r>
          </a:p>
          <a:p>
            <a:pPr>
              <a:tabLst>
                <a:tab pos="180975" algn="l"/>
                <a:tab pos="361950" algn="l"/>
                <a:tab pos="534988" algn="l"/>
                <a:tab pos="715963" algn="l"/>
                <a:tab pos="896938" algn="l"/>
                <a:tab pos="1077913" algn="l"/>
                <a:tab pos="1258888" algn="l"/>
              </a:tabLst>
            </a:pPr>
            <a:r>
              <a:rPr lang="en-GB" sz="1400" dirty="0" smtClean="0">
                <a:latin typeface="Courier New" pitchFamily="49" charset="0"/>
                <a:cs typeface="Courier New" pitchFamily="49" charset="0"/>
              </a:rPr>
              <a:t>}</a:t>
            </a:r>
          </a:p>
        </p:txBody>
      </p:sp>
      <p:sp>
        <p:nvSpPr>
          <p:cNvPr id="48" name="Rectangle 47"/>
          <p:cNvSpPr>
            <a:spLocks noChangeArrowheads="1"/>
          </p:cNvSpPr>
          <p:nvPr/>
        </p:nvSpPr>
        <p:spPr bwMode="auto">
          <a:xfrm>
            <a:off x="5214942" y="2285992"/>
            <a:ext cx="2571768" cy="584775"/>
          </a:xfrm>
          <a:prstGeom prst="rect">
            <a:avLst/>
          </a:prstGeom>
          <a:noFill/>
          <a:ln w="9525">
            <a:noFill/>
            <a:miter lim="800000"/>
            <a:headEnd/>
            <a:tailEnd/>
          </a:ln>
          <a:effectLst/>
        </p:spPr>
        <p:txBody>
          <a:bodyPr wrap="square" anchor="ctr">
            <a:spAutoFit/>
          </a:bodyPr>
          <a:lstStyle/>
          <a:p>
            <a:pPr>
              <a:tabLst>
                <a:tab pos="180975" algn="l"/>
                <a:tab pos="361950" algn="l"/>
                <a:tab pos="534988" algn="l"/>
                <a:tab pos="715963" algn="l"/>
                <a:tab pos="896938" algn="l"/>
                <a:tab pos="1077913" algn="l"/>
                <a:tab pos="1258888" algn="l"/>
              </a:tabLst>
            </a:pPr>
            <a:r>
              <a:rPr lang="en-GB" sz="1600" dirty="0" smtClean="0">
                <a:cs typeface="Courier New" pitchFamily="49" charset="0"/>
              </a:rPr>
              <a:t>If using AABB minimum corner point</a:t>
            </a:r>
          </a:p>
        </p:txBody>
      </p:sp>
      <p:sp>
        <p:nvSpPr>
          <p:cNvPr id="10" name="Text Placeholder 5"/>
          <p:cNvSpPr>
            <a:spLocks noGrp="1"/>
          </p:cNvSpPr>
          <p:nvPr>
            <p:ph type="body" idx="4294967295"/>
          </p:nvPr>
        </p:nvSpPr>
        <p:spPr>
          <a:xfrm>
            <a:off x="500034" y="5286388"/>
            <a:ext cx="4500594" cy="1785950"/>
          </a:xfrm>
        </p:spPr>
        <p:txBody>
          <a:bodyPr>
            <a:noAutofit/>
          </a:bodyPr>
          <a:lstStyle/>
          <a:p>
            <a:pPr marL="0">
              <a:lnSpc>
                <a:spcPct val="114000"/>
              </a:lnSpc>
              <a:spcAft>
                <a:spcPts val="600"/>
              </a:spcAft>
              <a:buNone/>
            </a:pPr>
            <a:r>
              <a:rPr lang="en-GB" sz="2000" dirty="0" smtClean="0"/>
              <a:t>If using a AABB corner point at worst nine and at best only four cells will need to be checked (i.e. this is a better feature to use for a single object-to-object test).</a:t>
            </a:r>
          </a:p>
          <a:p>
            <a:pPr marL="0">
              <a:lnSpc>
                <a:spcPct val="114000"/>
              </a:lnSpc>
              <a:spcAft>
                <a:spcPts val="600"/>
              </a:spcAft>
              <a:buNone/>
            </a:pPr>
            <a:endParaRPr lang="en-GB" sz="2000" dirty="0" smtClean="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animEffect transition="in" filter="fade">
                                      <p:cBhvr>
                                        <p:cTn id="7" dur="500"/>
                                        <p:tgtEl>
                                          <p:spTgt spid="1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4"/>
                                        </p:tgtEl>
                                        <p:attrNameLst>
                                          <p:attrName>style.visibility</p:attrName>
                                        </p:attrNameLst>
                                      </p:cBhvr>
                                      <p:to>
                                        <p:strVal val="visible"/>
                                      </p:to>
                                    </p:set>
                                    <p:animEffect transition="in" filter="fade">
                                      <p:cBhvr>
                                        <p:cTn id="12" dur="500"/>
                                        <p:tgtEl>
                                          <p:spTgt spid="34"/>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fade">
                                      <p:cBhvr>
                                        <p:cTn id="16" dur="500"/>
                                        <p:tgtEl>
                                          <p:spTgt spid="3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2"/>
                                        </p:tgtEl>
                                        <p:attrNameLst>
                                          <p:attrName>style.visibility</p:attrName>
                                        </p:attrNameLst>
                                      </p:cBhvr>
                                      <p:to>
                                        <p:strVal val="visible"/>
                                      </p:to>
                                    </p:set>
                                    <p:animEffect transition="in" filter="fade">
                                      <p:cBhvr>
                                        <p:cTn id="19" dur="500"/>
                                        <p:tgtEl>
                                          <p:spTgt spid="42"/>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43"/>
                                        </p:tgtEl>
                                        <p:attrNameLst>
                                          <p:attrName>style.visibility</p:attrName>
                                        </p:attrNameLst>
                                      </p:cBhvr>
                                      <p:to>
                                        <p:strVal val="visible"/>
                                      </p:to>
                                    </p:set>
                                    <p:animEffect transition="in" filter="fade">
                                      <p:cBhvr>
                                        <p:cTn id="24" dur="500"/>
                                        <p:tgtEl>
                                          <p:spTgt spid="43"/>
                                        </p:tgtEl>
                                      </p:cBhvr>
                                    </p:animEffect>
                                  </p:childTnLst>
                                </p:cTn>
                              </p:par>
                            </p:childTnLst>
                          </p:cTn>
                        </p:par>
                        <p:par>
                          <p:cTn id="25" fill="hold">
                            <p:stCondLst>
                              <p:cond delay="500"/>
                            </p:stCondLst>
                            <p:childTnLst>
                              <p:par>
                                <p:cTn id="26" presetID="10" presetClass="entr" presetSubtype="0" fill="hold" grpId="0" nodeType="afterEffect">
                                  <p:stCondLst>
                                    <p:cond delay="0"/>
                                  </p:stCondLst>
                                  <p:childTnLst>
                                    <p:set>
                                      <p:cBhvr>
                                        <p:cTn id="27" dur="1" fill="hold">
                                          <p:stCondLst>
                                            <p:cond delay="0"/>
                                          </p:stCondLst>
                                        </p:cTn>
                                        <p:tgtEl>
                                          <p:spTgt spid="44"/>
                                        </p:tgtEl>
                                        <p:attrNameLst>
                                          <p:attrName>style.visibility</p:attrName>
                                        </p:attrNameLst>
                                      </p:cBhvr>
                                      <p:to>
                                        <p:strVal val="visible"/>
                                      </p:to>
                                    </p:set>
                                    <p:animEffect transition="in" filter="fade">
                                      <p:cBhvr>
                                        <p:cTn id="28" dur="500"/>
                                        <p:tgtEl>
                                          <p:spTgt spid="44"/>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8"/>
                                        </p:tgtEl>
                                        <p:attrNameLst>
                                          <p:attrName>style.visibility</p:attrName>
                                        </p:attrNameLst>
                                      </p:cBhvr>
                                      <p:to>
                                        <p:strVal val="visible"/>
                                      </p:to>
                                    </p:set>
                                    <p:animEffect transition="in" filter="fade">
                                      <p:cBhvr>
                                        <p:cTn id="31" dur="500"/>
                                        <p:tgtEl>
                                          <p:spTgt spid="48"/>
                                        </p:tgtEl>
                                      </p:cBhvr>
                                    </p:animEffect>
                                  </p:childTnLst>
                                </p:cTn>
                              </p:par>
                            </p:childTnLst>
                          </p:cTn>
                        </p:par>
                        <p:par>
                          <p:cTn id="32" fill="hold">
                            <p:stCondLst>
                              <p:cond delay="1000"/>
                            </p:stCondLst>
                            <p:childTnLst>
                              <p:par>
                                <p:cTn id="33" presetID="10" presetClass="entr" presetSubtype="0" fill="hold" grpId="0" nodeType="afterEffect">
                                  <p:stCondLst>
                                    <p:cond delay="0"/>
                                  </p:stCondLst>
                                  <p:childTnLst>
                                    <p:set>
                                      <p:cBhvr>
                                        <p:cTn id="34" dur="1" fill="hold">
                                          <p:stCondLst>
                                            <p:cond delay="0"/>
                                          </p:stCondLst>
                                        </p:cTn>
                                        <p:tgtEl>
                                          <p:spTgt spid="10">
                                            <p:txEl>
                                              <p:pRg st="0" end="0"/>
                                            </p:txEl>
                                          </p:spTgt>
                                        </p:tgtEl>
                                        <p:attrNameLst>
                                          <p:attrName>style.visibility</p:attrName>
                                        </p:attrNameLst>
                                      </p:cBhvr>
                                      <p:to>
                                        <p:strVal val="visible"/>
                                      </p:to>
                                    </p:set>
                                    <p:animEffect transition="in" filter="fade">
                                      <p:cBhvr>
                                        <p:cTn id="35"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build="p"/>
      <p:bldP spid="34" grpId="0" animBg="1"/>
      <p:bldP spid="35" grpId="0"/>
      <p:bldP spid="42" grpId="0"/>
      <p:bldP spid="43" grpId="0" animBg="1"/>
      <p:bldP spid="44" grpId="0"/>
      <p:bldP spid="48" grpId="0"/>
      <p:bldP spid="10"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1"/>
          <p:cNvSpPr txBox="1">
            <a:spLocks/>
          </p:cNvSpPr>
          <p:nvPr/>
        </p:nvSpPr>
        <p:spPr>
          <a:xfrm>
            <a:off x="571472" y="571480"/>
            <a:ext cx="7929618" cy="914400"/>
          </a:xfrm>
          <a:prstGeom prst="rect">
            <a:avLst/>
          </a:prstGeom>
          <a:effectLst>
            <a:innerShdw blurRad="114300">
              <a:prstClr val="black"/>
            </a:innerShdw>
          </a:effectLst>
        </p:spPr>
        <p:txBody>
          <a:bodyPr vert="horz" anchor="t">
            <a:noAutofit/>
          </a:bodyPr>
          <a:lstStyle>
            <a:extLst/>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sz="3600" spc="-150" noProof="0" dirty="0" smtClean="0">
                <a:solidFill>
                  <a:schemeClr val="tx1">
                    <a:lumMod val="95000"/>
                    <a:lumOff val="5000"/>
                  </a:schemeClr>
                </a:solidFill>
                <a:effectLst>
                  <a:innerShdw blurRad="63500" dist="50800" dir="2700000">
                    <a:prstClr val="black">
                      <a:alpha val="50000"/>
                    </a:prstClr>
                  </a:innerShdw>
                </a:effectLst>
                <a:latin typeface="+mj-lt"/>
                <a:ea typeface="+mj-ea"/>
                <a:cs typeface="+mj-cs"/>
              </a:rPr>
              <a:t>Single test for object-to-object intersection</a:t>
            </a:r>
            <a:endParaRPr kumimoji="0" lang="en-US" sz="3200" b="1" i="1" u="none" strike="dblStrike" kern="1200" cap="small" spc="-150" normalizeH="0" noProof="0" dirty="0">
              <a:ln>
                <a:noFill/>
              </a:ln>
              <a:solidFill>
                <a:schemeClr val="accent2"/>
              </a:solidFill>
              <a:effectLst>
                <a:innerShdw blurRad="63500" dist="50800" dir="2700000">
                  <a:prstClr val="black">
                    <a:alpha val="50000"/>
                  </a:prstClr>
                </a:innerShdw>
              </a:effectLst>
              <a:uLnTx/>
              <a:uFillTx/>
              <a:latin typeface="+mj-lt"/>
              <a:ea typeface="+mj-ea"/>
              <a:cs typeface="+mj-cs"/>
            </a:endParaRPr>
          </a:p>
        </p:txBody>
      </p:sp>
      <p:sp>
        <p:nvSpPr>
          <p:cNvPr id="18" name="Text Placeholder 5"/>
          <p:cNvSpPr>
            <a:spLocks noGrp="1"/>
          </p:cNvSpPr>
          <p:nvPr>
            <p:ph type="body" idx="4294967295"/>
          </p:nvPr>
        </p:nvSpPr>
        <p:spPr>
          <a:xfrm>
            <a:off x="500034" y="1428736"/>
            <a:ext cx="4643470" cy="1785950"/>
          </a:xfrm>
        </p:spPr>
        <p:txBody>
          <a:bodyPr>
            <a:noAutofit/>
          </a:bodyPr>
          <a:lstStyle/>
          <a:p>
            <a:pPr marL="0">
              <a:lnSpc>
                <a:spcPct val="114000"/>
              </a:lnSpc>
              <a:spcAft>
                <a:spcPts val="600"/>
              </a:spcAft>
              <a:buNone/>
            </a:pPr>
            <a:r>
              <a:rPr lang="en-GB" sz="2000" dirty="0" smtClean="0"/>
              <a:t>Furthermore, if objects are stored in </a:t>
            </a:r>
            <a:r>
              <a:rPr lang="en-GB" sz="2000" i="1" dirty="0" smtClean="0"/>
              <a:t>all </a:t>
            </a:r>
            <a:r>
              <a:rPr lang="en-GB" sz="2000" dirty="0" smtClean="0"/>
              <a:t>cells they overlap then the single object-to-object test can be further simplified as only the exact overlapping cells need be tested, i.e.:</a:t>
            </a:r>
          </a:p>
          <a:p>
            <a:pPr marL="0">
              <a:lnSpc>
                <a:spcPct val="114000"/>
              </a:lnSpc>
              <a:spcAft>
                <a:spcPts val="600"/>
              </a:spcAft>
              <a:buNone/>
            </a:pPr>
            <a:endParaRPr lang="en-GB" sz="2000" dirty="0" smtClean="0"/>
          </a:p>
          <a:p>
            <a:pPr marL="0">
              <a:lnSpc>
                <a:spcPct val="114000"/>
              </a:lnSpc>
              <a:spcAft>
                <a:spcPts val="600"/>
              </a:spcAft>
              <a:buNone/>
            </a:pPr>
            <a:endParaRPr lang="en-GB" sz="2000" dirty="0" smtClean="0"/>
          </a:p>
          <a:p>
            <a:pPr marL="0">
              <a:lnSpc>
                <a:spcPct val="114000"/>
              </a:lnSpc>
              <a:spcAft>
                <a:spcPts val="600"/>
              </a:spcAft>
              <a:buNone/>
            </a:pPr>
            <a:endParaRPr lang="en-GB" sz="2000" dirty="0" smtClean="0"/>
          </a:p>
          <a:p>
            <a:pPr marL="0">
              <a:lnSpc>
                <a:spcPct val="114000"/>
              </a:lnSpc>
              <a:spcAft>
                <a:spcPts val="600"/>
              </a:spcAft>
              <a:buNone/>
            </a:pPr>
            <a:endParaRPr lang="en-GB" sz="2000" dirty="0" smtClean="0"/>
          </a:p>
          <a:p>
            <a:pPr marL="0">
              <a:lnSpc>
                <a:spcPct val="114000"/>
              </a:lnSpc>
              <a:spcAft>
                <a:spcPts val="600"/>
              </a:spcAft>
              <a:buNone/>
            </a:pPr>
            <a:endParaRPr lang="en-GB" sz="2000" dirty="0" smtClean="0"/>
          </a:p>
        </p:txBody>
      </p:sp>
      <p:sp>
        <p:nvSpPr>
          <p:cNvPr id="43" name="AutoShape 16"/>
          <p:cNvSpPr>
            <a:spLocks noChangeArrowheads="1"/>
          </p:cNvSpPr>
          <p:nvPr/>
        </p:nvSpPr>
        <p:spPr bwMode="auto">
          <a:xfrm>
            <a:off x="5286380" y="1500174"/>
            <a:ext cx="3357586" cy="2714644"/>
          </a:xfrm>
          <a:prstGeom prst="roundRect">
            <a:avLst>
              <a:gd name="adj" fmla="val 7216"/>
            </a:avLst>
          </a:prstGeom>
          <a:solidFill>
            <a:srgbClr val="FFFF99"/>
          </a:solidFill>
          <a:ln>
            <a:headEnd/>
            <a:tailEnd/>
          </a:ln>
        </p:spPr>
        <p:style>
          <a:lnRef idx="0">
            <a:schemeClr val="accent1"/>
          </a:lnRef>
          <a:fillRef idx="3">
            <a:schemeClr val="accent1"/>
          </a:fillRef>
          <a:effectRef idx="3">
            <a:schemeClr val="accent1"/>
          </a:effectRef>
          <a:fontRef idx="minor">
            <a:schemeClr val="lt1"/>
          </a:fontRef>
        </p:style>
        <p:txBody>
          <a:bodyPr wrap="none" anchor="ctr"/>
          <a:lstStyle/>
          <a:p>
            <a:endParaRPr lang="en-GB">
              <a:solidFill>
                <a:schemeClr val="tx1"/>
              </a:solidFill>
            </a:endParaRPr>
          </a:p>
        </p:txBody>
      </p:sp>
      <p:sp>
        <p:nvSpPr>
          <p:cNvPr id="44" name="Rectangle 43"/>
          <p:cNvSpPr>
            <a:spLocks noChangeArrowheads="1"/>
          </p:cNvSpPr>
          <p:nvPr/>
        </p:nvSpPr>
        <p:spPr bwMode="auto">
          <a:xfrm>
            <a:off x="5286380" y="2327498"/>
            <a:ext cx="3571868" cy="1815882"/>
          </a:xfrm>
          <a:prstGeom prst="rect">
            <a:avLst/>
          </a:prstGeom>
          <a:noFill/>
          <a:ln w="9525">
            <a:noFill/>
            <a:miter lim="800000"/>
            <a:headEnd/>
            <a:tailEnd/>
          </a:ln>
          <a:effectLst/>
        </p:spPr>
        <p:txBody>
          <a:bodyPr wrap="square" anchor="ctr">
            <a:spAutoFit/>
          </a:bodyPr>
          <a:lstStyle/>
          <a:p>
            <a:pPr>
              <a:tabLst>
                <a:tab pos="180975" algn="l"/>
                <a:tab pos="361950" algn="l"/>
                <a:tab pos="534988" algn="l"/>
                <a:tab pos="715963" algn="l"/>
                <a:tab pos="896938" algn="l"/>
                <a:tab pos="1077913" algn="l"/>
                <a:tab pos="1258888" algn="l"/>
              </a:tabLst>
            </a:pPr>
            <a:r>
              <a:rPr lang="en-GB" sz="1400" dirty="0" smtClean="0">
                <a:latin typeface="Courier New" pitchFamily="49" charset="0"/>
                <a:cs typeface="Courier New" pitchFamily="49" charset="0"/>
              </a:rPr>
              <a:t>check object’s cell</a:t>
            </a:r>
          </a:p>
          <a:p>
            <a:pPr>
              <a:tabLst>
                <a:tab pos="180975" algn="l"/>
                <a:tab pos="361950" algn="l"/>
                <a:tab pos="534988" algn="l"/>
                <a:tab pos="715963" algn="l"/>
                <a:tab pos="896938" algn="l"/>
                <a:tab pos="1077913" algn="l"/>
                <a:tab pos="1258888" algn="l"/>
              </a:tabLst>
            </a:pPr>
            <a:r>
              <a:rPr lang="en-GB" sz="1400" dirty="0" smtClean="0">
                <a:latin typeface="Courier New" pitchFamily="49" charset="0"/>
                <a:cs typeface="Courier New" pitchFamily="49" charset="0"/>
              </a:rPr>
              <a:t>if (object overlaps E cell)</a:t>
            </a:r>
          </a:p>
          <a:p>
            <a:pPr>
              <a:tabLst>
                <a:tab pos="180975" algn="l"/>
                <a:tab pos="361950" algn="l"/>
                <a:tab pos="534988" algn="l"/>
                <a:tab pos="715963" algn="l"/>
                <a:tab pos="896938" algn="l"/>
                <a:tab pos="1077913" algn="l"/>
                <a:tab pos="1258888" algn="l"/>
              </a:tabLst>
            </a:pPr>
            <a:r>
              <a:rPr lang="en-GB" sz="1400" dirty="0" smtClean="0">
                <a:latin typeface="Courier New" pitchFamily="49" charset="0"/>
                <a:cs typeface="Courier New" pitchFamily="49" charset="0"/>
              </a:rPr>
              <a:t>   check E cell</a:t>
            </a:r>
          </a:p>
          <a:p>
            <a:pPr>
              <a:tabLst>
                <a:tab pos="180975" algn="l"/>
                <a:tab pos="361950" algn="l"/>
                <a:tab pos="534988" algn="l"/>
                <a:tab pos="715963" algn="l"/>
                <a:tab pos="896938" algn="l"/>
                <a:tab pos="1077913" algn="l"/>
                <a:tab pos="1258888" algn="l"/>
              </a:tabLst>
            </a:pPr>
            <a:r>
              <a:rPr lang="en-GB" sz="1400" dirty="0" smtClean="0">
                <a:latin typeface="Courier New" pitchFamily="49" charset="0"/>
                <a:cs typeface="Courier New" pitchFamily="49" charset="0"/>
              </a:rPr>
              <a:t>if (object overlaps S cell) {</a:t>
            </a:r>
          </a:p>
          <a:p>
            <a:pPr>
              <a:tabLst>
                <a:tab pos="180975" algn="l"/>
                <a:tab pos="361950" algn="l"/>
                <a:tab pos="534988" algn="l"/>
                <a:tab pos="715963" algn="l"/>
                <a:tab pos="896938" algn="l"/>
                <a:tab pos="1077913" algn="l"/>
                <a:tab pos="1258888" algn="l"/>
              </a:tabLst>
            </a:pPr>
            <a:r>
              <a:rPr lang="en-GB" sz="1400" dirty="0" smtClean="0">
                <a:latin typeface="Courier New" pitchFamily="49" charset="0"/>
                <a:cs typeface="Courier New" pitchFamily="49" charset="0"/>
              </a:rPr>
              <a:t>   check S cell</a:t>
            </a:r>
          </a:p>
          <a:p>
            <a:pPr>
              <a:tabLst>
                <a:tab pos="180975" algn="l"/>
                <a:tab pos="361950" algn="l"/>
                <a:tab pos="534988" algn="l"/>
                <a:tab pos="715963" algn="l"/>
                <a:tab pos="896938" algn="l"/>
                <a:tab pos="1077913" algn="l"/>
                <a:tab pos="1258888" algn="l"/>
              </a:tabLst>
            </a:pPr>
            <a:r>
              <a:rPr lang="en-GB" sz="1400" dirty="0" smtClean="0">
                <a:latin typeface="Courier New" pitchFamily="49" charset="0"/>
                <a:cs typeface="Courier New" pitchFamily="49" charset="0"/>
              </a:rPr>
              <a:t>   if (object overlaps E cell)</a:t>
            </a:r>
          </a:p>
          <a:p>
            <a:pPr>
              <a:tabLst>
                <a:tab pos="180975" algn="l"/>
                <a:tab pos="361950" algn="l"/>
                <a:tab pos="534988" algn="l"/>
                <a:tab pos="715963" algn="l"/>
                <a:tab pos="896938" algn="l"/>
                <a:tab pos="1077913" algn="l"/>
                <a:tab pos="1258888" algn="l"/>
              </a:tabLst>
            </a:pPr>
            <a:r>
              <a:rPr lang="en-GB" sz="1400" dirty="0" smtClean="0">
                <a:latin typeface="Courier New" pitchFamily="49" charset="0"/>
                <a:cs typeface="Courier New" pitchFamily="49" charset="0"/>
              </a:rPr>
              <a:t>      check SE cell</a:t>
            </a:r>
          </a:p>
          <a:p>
            <a:pPr>
              <a:tabLst>
                <a:tab pos="180975" algn="l"/>
                <a:tab pos="361950" algn="l"/>
                <a:tab pos="534988" algn="l"/>
                <a:tab pos="715963" algn="l"/>
                <a:tab pos="896938" algn="l"/>
                <a:tab pos="1077913" algn="l"/>
                <a:tab pos="1258888" algn="l"/>
              </a:tabLst>
            </a:pPr>
            <a:r>
              <a:rPr lang="en-GB" sz="1400" dirty="0" smtClean="0">
                <a:latin typeface="Courier New" pitchFamily="49" charset="0"/>
                <a:cs typeface="Courier New" pitchFamily="49" charset="0"/>
              </a:rPr>
              <a:t>}</a:t>
            </a:r>
          </a:p>
        </p:txBody>
      </p:sp>
      <p:sp>
        <p:nvSpPr>
          <p:cNvPr id="48" name="Rectangle 47"/>
          <p:cNvSpPr>
            <a:spLocks noChangeArrowheads="1"/>
          </p:cNvSpPr>
          <p:nvPr/>
        </p:nvSpPr>
        <p:spPr bwMode="auto">
          <a:xfrm>
            <a:off x="5286380" y="1526433"/>
            <a:ext cx="3071834" cy="830997"/>
          </a:xfrm>
          <a:prstGeom prst="rect">
            <a:avLst/>
          </a:prstGeom>
          <a:noFill/>
          <a:ln w="9525">
            <a:noFill/>
            <a:miter lim="800000"/>
            <a:headEnd/>
            <a:tailEnd/>
          </a:ln>
          <a:effectLst/>
        </p:spPr>
        <p:txBody>
          <a:bodyPr wrap="square" anchor="ctr">
            <a:spAutoFit/>
          </a:bodyPr>
          <a:lstStyle/>
          <a:p>
            <a:pPr>
              <a:tabLst>
                <a:tab pos="180975" algn="l"/>
                <a:tab pos="361950" algn="l"/>
                <a:tab pos="534988" algn="l"/>
                <a:tab pos="715963" algn="l"/>
                <a:tab pos="896938" algn="l"/>
                <a:tab pos="1077913" algn="l"/>
                <a:tab pos="1258888" algn="l"/>
              </a:tabLst>
            </a:pPr>
            <a:r>
              <a:rPr lang="en-GB" sz="1600" dirty="0" smtClean="0">
                <a:cs typeface="Courier New" pitchFamily="49" charset="0"/>
              </a:rPr>
              <a:t>If using AABB minimum corner point </a:t>
            </a:r>
            <a:r>
              <a:rPr lang="en-GB" sz="1600" b="1" i="1" dirty="0" smtClean="0">
                <a:cs typeface="Courier New" pitchFamily="49" charset="0"/>
              </a:rPr>
              <a:t>and </a:t>
            </a:r>
            <a:r>
              <a:rPr lang="en-GB" sz="1600" dirty="0" smtClean="0">
                <a:cs typeface="Courier New" pitchFamily="49" charset="0"/>
              </a:rPr>
              <a:t>objects are placed in all overlapping cells</a:t>
            </a:r>
          </a:p>
        </p:txBody>
      </p:sp>
      <p:sp>
        <p:nvSpPr>
          <p:cNvPr id="7" name="Text Placeholder 5"/>
          <p:cNvSpPr>
            <a:spLocks noGrp="1"/>
          </p:cNvSpPr>
          <p:nvPr>
            <p:ph type="body" idx="4294967295"/>
          </p:nvPr>
        </p:nvSpPr>
        <p:spPr>
          <a:xfrm>
            <a:off x="500034" y="4572008"/>
            <a:ext cx="8001056" cy="1785950"/>
          </a:xfrm>
        </p:spPr>
        <p:txBody>
          <a:bodyPr>
            <a:noAutofit/>
          </a:bodyPr>
          <a:lstStyle/>
          <a:p>
            <a:pPr marL="0">
              <a:lnSpc>
                <a:spcPct val="114000"/>
              </a:lnSpc>
              <a:spcAft>
                <a:spcPts val="600"/>
              </a:spcAft>
              <a:buNone/>
            </a:pPr>
            <a:r>
              <a:rPr lang="en-GB" sz="2000" dirty="0" smtClean="0"/>
              <a:t>The best case is now a single test and the worst case is four tested cells. However, more effort and memory must be used when updating moving objects  (i.e. updating all overlapping cells). Additionally, a pair collision status must be maintained as intersection between two objects may be reported multiple times (from different cells).</a:t>
            </a:r>
          </a:p>
          <a:p>
            <a:pPr marL="0">
              <a:lnSpc>
                <a:spcPct val="114000"/>
              </a:lnSpc>
              <a:spcAft>
                <a:spcPts val="600"/>
              </a:spcAft>
              <a:buNone/>
            </a:pPr>
            <a:endParaRPr lang="en-GB" sz="2000" dirty="0" smtClean="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animEffect transition="in" filter="fade">
                                      <p:cBhvr>
                                        <p:cTn id="7" dur="500"/>
                                        <p:tgtEl>
                                          <p:spTgt spid="18">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3"/>
                                        </p:tgtEl>
                                        <p:attrNameLst>
                                          <p:attrName>style.visibility</p:attrName>
                                        </p:attrNameLst>
                                      </p:cBhvr>
                                      <p:to>
                                        <p:strVal val="visible"/>
                                      </p:to>
                                    </p:set>
                                    <p:animEffect transition="in" filter="fade">
                                      <p:cBhvr>
                                        <p:cTn id="11" dur="500"/>
                                        <p:tgtEl>
                                          <p:spTgt spid="43"/>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4"/>
                                        </p:tgtEl>
                                        <p:attrNameLst>
                                          <p:attrName>style.visibility</p:attrName>
                                        </p:attrNameLst>
                                      </p:cBhvr>
                                      <p:to>
                                        <p:strVal val="visible"/>
                                      </p:to>
                                    </p:set>
                                    <p:animEffect transition="in" filter="fade">
                                      <p:cBhvr>
                                        <p:cTn id="15" dur="500"/>
                                        <p:tgtEl>
                                          <p:spTgt spid="4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8"/>
                                        </p:tgtEl>
                                        <p:attrNameLst>
                                          <p:attrName>style.visibility</p:attrName>
                                        </p:attrNameLst>
                                      </p:cBhvr>
                                      <p:to>
                                        <p:strVal val="visible"/>
                                      </p:to>
                                    </p:set>
                                    <p:animEffect transition="in" filter="fade">
                                      <p:cBhvr>
                                        <p:cTn id="18" dur="500"/>
                                        <p:tgtEl>
                                          <p:spTgt spid="48"/>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7">
                                            <p:txEl>
                                              <p:pRg st="0" end="0"/>
                                            </p:txEl>
                                          </p:spTgt>
                                        </p:tgtEl>
                                        <p:attrNameLst>
                                          <p:attrName>style.visibility</p:attrName>
                                        </p:attrNameLst>
                                      </p:cBhvr>
                                      <p:to>
                                        <p:strVal val="visible"/>
                                      </p:to>
                                    </p:set>
                                    <p:animEffect transition="in" filter="fade">
                                      <p:cBhvr>
                                        <p:cTn id="22"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build="p"/>
      <p:bldP spid="43" grpId="0" animBg="1"/>
      <p:bldP spid="44" grpId="0"/>
      <p:bldP spid="48" grpId="0"/>
      <p:bldP spid="7"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1"/>
          <p:cNvSpPr txBox="1">
            <a:spLocks/>
          </p:cNvSpPr>
          <p:nvPr/>
        </p:nvSpPr>
        <p:spPr>
          <a:xfrm>
            <a:off x="571472" y="571480"/>
            <a:ext cx="7929618" cy="914400"/>
          </a:xfrm>
          <a:prstGeom prst="rect">
            <a:avLst/>
          </a:prstGeom>
          <a:effectLst>
            <a:innerShdw blurRad="114300">
              <a:prstClr val="black"/>
            </a:innerShdw>
          </a:effectLst>
        </p:spPr>
        <p:txBody>
          <a:bodyPr vert="horz" anchor="t">
            <a:noAutofit/>
          </a:bodyPr>
          <a:lstStyle>
            <a:extLst/>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sz="3600" spc="-150" noProof="0" dirty="0" smtClean="0">
                <a:solidFill>
                  <a:schemeClr val="tx1">
                    <a:lumMod val="95000"/>
                    <a:lumOff val="5000"/>
                  </a:schemeClr>
                </a:solidFill>
                <a:effectLst>
                  <a:innerShdw blurRad="63500" dist="50800" dir="2700000">
                    <a:prstClr val="black">
                      <a:alpha val="50000"/>
                    </a:prstClr>
                  </a:innerShdw>
                </a:effectLst>
                <a:latin typeface="+mj-lt"/>
                <a:ea typeface="+mj-ea"/>
                <a:cs typeface="+mj-cs"/>
              </a:rPr>
              <a:t>Other grid sections</a:t>
            </a:r>
            <a:endParaRPr kumimoji="0" lang="en-US" sz="3200" b="1" i="0" u="none" strike="dblStrike" kern="1200" cap="small" spc="-150" normalizeH="0" noProof="0" dirty="0">
              <a:ln>
                <a:noFill/>
              </a:ln>
              <a:solidFill>
                <a:schemeClr val="accent2"/>
              </a:solidFill>
              <a:effectLst>
                <a:innerShdw blurRad="63500" dist="50800" dir="2700000">
                  <a:prstClr val="black">
                    <a:alpha val="50000"/>
                  </a:prstClr>
                </a:innerShdw>
              </a:effectLst>
              <a:uLnTx/>
              <a:uFillTx/>
              <a:latin typeface="+mj-lt"/>
              <a:ea typeface="+mj-ea"/>
              <a:cs typeface="+mj-cs"/>
            </a:endParaRPr>
          </a:p>
        </p:txBody>
      </p:sp>
      <p:sp>
        <p:nvSpPr>
          <p:cNvPr id="18" name="Text Placeholder 5"/>
          <p:cNvSpPr>
            <a:spLocks noGrp="1"/>
          </p:cNvSpPr>
          <p:nvPr>
            <p:ph type="body" idx="4294967295"/>
          </p:nvPr>
        </p:nvSpPr>
        <p:spPr>
          <a:xfrm>
            <a:off x="500034" y="1500174"/>
            <a:ext cx="8001056" cy="1785950"/>
          </a:xfrm>
        </p:spPr>
        <p:txBody>
          <a:bodyPr>
            <a:noAutofit/>
          </a:bodyPr>
          <a:lstStyle/>
          <a:p>
            <a:pPr marL="0">
              <a:lnSpc>
                <a:spcPct val="114000"/>
              </a:lnSpc>
              <a:spcAft>
                <a:spcPts val="600"/>
              </a:spcAft>
              <a:buNone/>
            </a:pPr>
            <a:r>
              <a:rPr lang="en-GB" sz="2000" dirty="0" smtClean="0"/>
              <a:t> </a:t>
            </a:r>
          </a:p>
          <a:p>
            <a:pPr marL="0">
              <a:lnSpc>
                <a:spcPct val="114000"/>
              </a:lnSpc>
              <a:spcAft>
                <a:spcPts val="600"/>
              </a:spcAft>
              <a:buNone/>
            </a:pPr>
            <a:endParaRPr lang="en-GB" sz="2000" dirty="0" smtClean="0"/>
          </a:p>
          <a:p>
            <a:pPr marL="0">
              <a:lnSpc>
                <a:spcPct val="114000"/>
              </a:lnSpc>
              <a:spcAft>
                <a:spcPts val="600"/>
              </a:spcAft>
              <a:buNone/>
            </a:pPr>
            <a:endParaRPr lang="en-GB" sz="2000" dirty="0" smtClean="0"/>
          </a:p>
          <a:p>
            <a:pPr marL="0">
              <a:lnSpc>
                <a:spcPct val="114000"/>
              </a:lnSpc>
              <a:spcAft>
                <a:spcPts val="600"/>
              </a:spcAft>
              <a:buNone/>
            </a:pPr>
            <a:endParaRPr lang="en-GB" sz="2000" dirty="0" smtClean="0"/>
          </a:p>
          <a:p>
            <a:pPr marL="0">
              <a:lnSpc>
                <a:spcPct val="114000"/>
              </a:lnSpc>
              <a:spcAft>
                <a:spcPts val="600"/>
              </a:spcAft>
              <a:buNone/>
            </a:pPr>
            <a:endParaRPr lang="en-GB" sz="2000" dirty="0" smtClean="0"/>
          </a:p>
          <a:p>
            <a:pPr marL="0">
              <a:lnSpc>
                <a:spcPct val="114000"/>
              </a:lnSpc>
              <a:spcAft>
                <a:spcPts val="600"/>
              </a:spcAft>
              <a:buNone/>
            </a:pPr>
            <a:endParaRPr lang="en-GB" sz="2000" dirty="0" smtClean="0"/>
          </a:p>
        </p:txBody>
      </p:sp>
      <p:pic>
        <p:nvPicPr>
          <p:cNvPr id="29698" name="Picture 2" descr="http://www.ebooknetworking.com/books/155/860/big1558607323.jpg"/>
          <p:cNvPicPr>
            <a:picLocks noChangeAspect="1" noChangeArrowheads="1"/>
          </p:cNvPicPr>
          <p:nvPr/>
        </p:nvPicPr>
        <p:blipFill>
          <a:blip r:embed="rId3" cstate="print"/>
          <a:srcRect/>
          <a:stretch>
            <a:fillRect/>
          </a:stretch>
        </p:blipFill>
        <p:spPr bwMode="auto">
          <a:xfrm>
            <a:off x="7500958" y="142852"/>
            <a:ext cx="1469765" cy="1928826"/>
          </a:xfrm>
          <a:prstGeom prst="rect">
            <a:avLst/>
          </a:prstGeom>
          <a:ln>
            <a:noFill/>
          </a:ln>
          <a:effectLst>
            <a:outerShdw blurRad="190500" algn="tl" rotWithShape="0">
              <a:srgbClr val="000000">
                <a:alpha val="70000"/>
              </a:srgbClr>
            </a:outerShdw>
          </a:effectLst>
        </p:spPr>
      </p:pic>
      <p:sp>
        <p:nvSpPr>
          <p:cNvPr id="5" name="Text Placeholder 5"/>
          <p:cNvSpPr>
            <a:spLocks noGrp="1"/>
          </p:cNvSpPr>
          <p:nvPr>
            <p:ph type="body" idx="4294967295"/>
          </p:nvPr>
        </p:nvSpPr>
        <p:spPr>
          <a:xfrm>
            <a:off x="652434" y="1500174"/>
            <a:ext cx="6062706" cy="1785950"/>
          </a:xfrm>
        </p:spPr>
        <p:txBody>
          <a:bodyPr>
            <a:noAutofit/>
          </a:bodyPr>
          <a:lstStyle/>
          <a:p>
            <a:pPr marL="0">
              <a:lnSpc>
                <a:spcPct val="114000"/>
              </a:lnSpc>
              <a:spcAft>
                <a:spcPts val="600"/>
              </a:spcAft>
              <a:buNone/>
            </a:pPr>
            <a:r>
              <a:rPr lang="en-GB" sz="2000" dirty="0" smtClean="0"/>
              <a:t>Consult the recommended course text for details of the following:</a:t>
            </a:r>
          </a:p>
          <a:p>
            <a:pPr marL="0">
              <a:lnSpc>
                <a:spcPct val="114000"/>
              </a:lnSpc>
              <a:spcBef>
                <a:spcPts val="0"/>
              </a:spcBef>
              <a:buFont typeface="Arial" pitchFamily="34" charset="0"/>
              <a:buChar char="•"/>
            </a:pPr>
            <a:r>
              <a:rPr lang="en-GB" sz="2000" dirty="0" smtClean="0"/>
              <a:t>All Tests at a Time for Object-to-object Intersection</a:t>
            </a:r>
          </a:p>
          <a:p>
            <a:pPr marL="0">
              <a:lnSpc>
                <a:spcPct val="114000"/>
              </a:lnSpc>
              <a:spcBef>
                <a:spcPts val="0"/>
              </a:spcBef>
              <a:buFont typeface="Arial" pitchFamily="34" charset="0"/>
              <a:buChar char="•"/>
            </a:pPr>
            <a:r>
              <a:rPr lang="en-GB" sz="2000" dirty="0" smtClean="0"/>
              <a:t>Implicit Grids</a:t>
            </a:r>
          </a:p>
          <a:p>
            <a:pPr marL="0">
              <a:lnSpc>
                <a:spcPct val="114000"/>
              </a:lnSpc>
              <a:spcBef>
                <a:spcPts val="0"/>
              </a:spcBef>
              <a:buFont typeface="Arial" pitchFamily="34" charset="0"/>
              <a:buChar char="•"/>
            </a:pPr>
            <a:r>
              <a:rPr lang="en-GB" sz="2000" dirty="0" smtClean="0"/>
              <a:t>Hierarchical Grids</a:t>
            </a:r>
          </a:p>
          <a:p>
            <a:pPr marL="0">
              <a:lnSpc>
                <a:spcPct val="114000"/>
              </a:lnSpc>
              <a:spcAft>
                <a:spcPts val="600"/>
              </a:spcAft>
              <a:buNone/>
            </a:pPr>
            <a:endParaRPr lang="en-GB" sz="2000" dirty="0" smtClean="0"/>
          </a:p>
          <a:p>
            <a:pPr marL="0">
              <a:lnSpc>
                <a:spcPct val="114000"/>
              </a:lnSpc>
              <a:spcAft>
                <a:spcPts val="600"/>
              </a:spcAft>
              <a:buNone/>
            </a:pPr>
            <a:endParaRPr lang="en-GB" sz="2000" dirty="0" smtClean="0"/>
          </a:p>
          <a:p>
            <a:pPr marL="0">
              <a:lnSpc>
                <a:spcPct val="114000"/>
              </a:lnSpc>
              <a:spcAft>
                <a:spcPts val="600"/>
              </a:spcAft>
              <a:buNone/>
            </a:pPr>
            <a:endParaRPr lang="en-GB" sz="2000" dirty="0" smtClean="0"/>
          </a:p>
          <a:p>
            <a:pPr marL="0">
              <a:lnSpc>
                <a:spcPct val="114000"/>
              </a:lnSpc>
              <a:spcAft>
                <a:spcPts val="600"/>
              </a:spcAft>
              <a:buNone/>
            </a:pPr>
            <a:endParaRPr lang="en-GB" sz="2000" dirty="0" smtClean="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9698"/>
                                        </p:tgtEl>
                                        <p:attrNameLst>
                                          <p:attrName>style.visibility</p:attrName>
                                        </p:attrNameLst>
                                      </p:cBhvr>
                                      <p:to>
                                        <p:strVal val="visible"/>
                                      </p:to>
                                    </p:set>
                                    <p:animEffect transition="in" filter="fade">
                                      <p:cBhvr>
                                        <p:cTn id="7" dur="500"/>
                                        <p:tgtEl>
                                          <p:spTgt spid="2969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animEffect transition="in" filter="fade">
                                      <p:cBhvr>
                                        <p:cTn id="11" dur="500"/>
                                        <p:tgtEl>
                                          <p:spTgt spid="5">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animEffect transition="in" filter="fade">
                                      <p:cBhvr>
                                        <p:cTn id="15" dur="500"/>
                                        <p:tgtEl>
                                          <p:spTgt spid="5">
                                            <p:txEl>
                                              <p:pRg st="1" end="1"/>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animEffect transition="in" filter="fade">
                                      <p:cBhvr>
                                        <p:cTn id="19" dur="500"/>
                                        <p:tgtEl>
                                          <p:spTgt spid="5">
                                            <p:txEl>
                                              <p:pRg st="2" end="2"/>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5">
                                            <p:txEl>
                                              <p:pRg st="3" end="3"/>
                                            </p:txEl>
                                          </p:spTgt>
                                        </p:tgtEl>
                                        <p:attrNameLst>
                                          <p:attrName>style.visibility</p:attrName>
                                        </p:attrNameLst>
                                      </p:cBhvr>
                                      <p:to>
                                        <p:strVal val="visible"/>
                                      </p:to>
                                    </p:set>
                                    <p:animEffect transition="in" filter="fade">
                                      <p:cBhvr>
                                        <p:cTn id="23"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p:txBody>
          <a:bodyPr/>
          <a:lstStyle>
            <a:extLst/>
          </a:lstStyle>
          <a:p>
            <a:r>
              <a:rPr lang="en-US" cap="small" dirty="0" smtClean="0">
                <a:solidFill>
                  <a:schemeClr val="accent1"/>
                </a:solidFill>
              </a:rPr>
              <a:t>Tree Based Spatial Decomposition</a:t>
            </a:r>
            <a:endParaRPr lang="en-US" cap="small" dirty="0">
              <a:solidFill>
                <a:schemeClr val="accent1"/>
              </a:solidFill>
            </a:endParaRPr>
          </a:p>
        </p:txBody>
      </p:sp>
      <p:sp>
        <p:nvSpPr>
          <p:cNvPr id="3" name="Rectangle 2"/>
          <p:cNvSpPr>
            <a:spLocks noGrp="1"/>
          </p:cNvSpPr>
          <p:nvPr>
            <p:ph type="body" idx="1"/>
          </p:nvPr>
        </p:nvSpPr>
        <p:spPr/>
        <p:txBody>
          <a:bodyPr>
            <a:normAutofit/>
          </a:bodyPr>
          <a:lstStyle>
            <a:extLst/>
          </a:lstStyle>
          <a:p>
            <a:pPr marL="0" indent="0">
              <a:lnSpc>
                <a:spcPct val="114000"/>
              </a:lnSpc>
            </a:pPr>
            <a:r>
              <a:rPr lang="en-US" dirty="0" smtClean="0"/>
              <a:t>Hierarchical decomposition of space using </a:t>
            </a:r>
            <a:r>
              <a:rPr lang="en-US" dirty="0" err="1" smtClean="0"/>
              <a:t>octrees</a:t>
            </a:r>
            <a:r>
              <a:rPr lang="en-US" dirty="0" smtClean="0"/>
              <a:t> and k-d trees</a:t>
            </a:r>
            <a:endParaRPr lang="en-US" sz="2400" dirty="0" smtClean="0"/>
          </a:p>
          <a:p>
            <a:endParaRPr lang="en-US" dirty="0"/>
          </a:p>
        </p:txBody>
      </p:sp>
      <p:pic>
        <p:nvPicPr>
          <p:cNvPr id="1026" name="Picture 2"/>
          <p:cNvPicPr>
            <a:picLocks noChangeAspect="1" noChangeArrowheads="1"/>
          </p:cNvPicPr>
          <p:nvPr/>
        </p:nvPicPr>
        <p:blipFill>
          <a:blip r:embed="rId3" cstate="print">
            <a:clrChange>
              <a:clrFrom>
                <a:srgbClr val="000000">
                  <a:alpha val="0"/>
                </a:srgbClr>
              </a:clrFrom>
              <a:clrTo>
                <a:srgbClr val="000000">
                  <a:alpha val="0"/>
                </a:srgbClr>
              </a:clrTo>
            </a:clrChange>
          </a:blip>
          <a:srcRect/>
          <a:stretch>
            <a:fillRect/>
          </a:stretch>
        </p:blipFill>
        <p:spPr bwMode="auto">
          <a:xfrm>
            <a:off x="3786182" y="571480"/>
            <a:ext cx="4914893" cy="3965155"/>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1"/>
          <p:cNvSpPr txBox="1">
            <a:spLocks/>
          </p:cNvSpPr>
          <p:nvPr/>
        </p:nvSpPr>
        <p:spPr>
          <a:xfrm>
            <a:off x="571472" y="571480"/>
            <a:ext cx="7929618" cy="914400"/>
          </a:xfrm>
          <a:prstGeom prst="rect">
            <a:avLst/>
          </a:prstGeom>
          <a:effectLst>
            <a:innerShdw blurRad="114300">
              <a:prstClr val="black"/>
            </a:innerShdw>
          </a:effectLst>
        </p:spPr>
        <p:txBody>
          <a:bodyPr vert="horz" anchor="t">
            <a:noAutofit/>
          </a:bodyPr>
          <a:lstStyle>
            <a:extLst/>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sz="3600" spc="-150" noProof="0" dirty="0" err="1" smtClean="0">
                <a:solidFill>
                  <a:schemeClr val="tx1">
                    <a:lumMod val="95000"/>
                    <a:lumOff val="5000"/>
                  </a:schemeClr>
                </a:solidFill>
                <a:effectLst>
                  <a:innerShdw blurRad="63500" dist="50800" dir="2700000">
                    <a:prstClr val="black">
                      <a:alpha val="50000"/>
                    </a:prstClr>
                  </a:innerShdw>
                </a:effectLst>
                <a:latin typeface="+mj-lt"/>
                <a:ea typeface="+mj-ea"/>
                <a:cs typeface="+mj-cs"/>
              </a:rPr>
              <a:t>Octrees</a:t>
            </a:r>
            <a:r>
              <a:rPr lang="en-US" sz="3600" spc="-150" noProof="0" dirty="0" smtClean="0">
                <a:solidFill>
                  <a:schemeClr val="tx1">
                    <a:lumMod val="95000"/>
                    <a:lumOff val="5000"/>
                  </a:schemeClr>
                </a:solidFill>
                <a:effectLst>
                  <a:innerShdw blurRad="63500" dist="50800" dir="2700000">
                    <a:prstClr val="black">
                      <a:alpha val="50000"/>
                    </a:prstClr>
                  </a:innerShdw>
                </a:effectLst>
                <a:latin typeface="+mj-lt"/>
                <a:ea typeface="+mj-ea"/>
                <a:cs typeface="+mj-cs"/>
              </a:rPr>
              <a:t> (and </a:t>
            </a:r>
            <a:r>
              <a:rPr lang="en-US" sz="3600" spc="-150" noProof="0" dirty="0" err="1" smtClean="0">
                <a:solidFill>
                  <a:schemeClr val="tx1">
                    <a:lumMod val="95000"/>
                    <a:lumOff val="5000"/>
                  </a:schemeClr>
                </a:solidFill>
                <a:effectLst>
                  <a:innerShdw blurRad="63500" dist="50800" dir="2700000">
                    <a:prstClr val="black">
                      <a:alpha val="50000"/>
                    </a:prstClr>
                  </a:innerShdw>
                </a:effectLst>
                <a:latin typeface="+mj-lt"/>
                <a:ea typeface="+mj-ea"/>
                <a:cs typeface="+mj-cs"/>
              </a:rPr>
              <a:t>quadtrees</a:t>
            </a:r>
            <a:r>
              <a:rPr lang="en-US" sz="3600" spc="-150" noProof="0" dirty="0" smtClean="0">
                <a:solidFill>
                  <a:schemeClr val="tx1">
                    <a:lumMod val="95000"/>
                    <a:lumOff val="5000"/>
                  </a:schemeClr>
                </a:solidFill>
                <a:effectLst>
                  <a:innerShdw blurRad="63500" dist="50800" dir="2700000">
                    <a:prstClr val="black">
                      <a:alpha val="50000"/>
                    </a:prstClr>
                  </a:innerShdw>
                </a:effectLst>
                <a:latin typeface="+mj-lt"/>
                <a:ea typeface="+mj-ea"/>
                <a:cs typeface="+mj-cs"/>
              </a:rPr>
              <a:t>)</a:t>
            </a:r>
            <a:endParaRPr kumimoji="0" lang="en-US" sz="3200" b="1" i="0" u="none" strike="dblStrike" kern="1200" cap="small" spc="-150" normalizeH="0" noProof="0" dirty="0">
              <a:ln>
                <a:noFill/>
              </a:ln>
              <a:solidFill>
                <a:schemeClr val="accent2"/>
              </a:solidFill>
              <a:effectLst>
                <a:innerShdw blurRad="63500" dist="50800" dir="2700000">
                  <a:prstClr val="black">
                    <a:alpha val="50000"/>
                  </a:prstClr>
                </a:innerShdw>
              </a:effectLst>
              <a:uLnTx/>
              <a:uFillTx/>
              <a:latin typeface="+mj-lt"/>
              <a:ea typeface="+mj-ea"/>
              <a:cs typeface="+mj-cs"/>
            </a:endParaRPr>
          </a:p>
        </p:txBody>
      </p:sp>
      <p:sp>
        <p:nvSpPr>
          <p:cNvPr id="18" name="Text Placeholder 5"/>
          <p:cNvSpPr>
            <a:spLocks noGrp="1"/>
          </p:cNvSpPr>
          <p:nvPr>
            <p:ph type="body" idx="4294967295"/>
          </p:nvPr>
        </p:nvSpPr>
        <p:spPr>
          <a:xfrm>
            <a:off x="500034" y="1500174"/>
            <a:ext cx="8001056" cy="1785950"/>
          </a:xfrm>
        </p:spPr>
        <p:txBody>
          <a:bodyPr>
            <a:noAutofit/>
          </a:bodyPr>
          <a:lstStyle/>
          <a:p>
            <a:pPr marL="0">
              <a:lnSpc>
                <a:spcPct val="114000"/>
              </a:lnSpc>
              <a:spcAft>
                <a:spcPts val="600"/>
              </a:spcAft>
              <a:buNone/>
            </a:pPr>
            <a:r>
              <a:rPr lang="en-GB" sz="2000" dirty="0" smtClean="0"/>
              <a:t> </a:t>
            </a:r>
          </a:p>
          <a:p>
            <a:pPr marL="0">
              <a:lnSpc>
                <a:spcPct val="114000"/>
              </a:lnSpc>
              <a:spcAft>
                <a:spcPts val="600"/>
              </a:spcAft>
              <a:buNone/>
            </a:pPr>
            <a:endParaRPr lang="en-GB" sz="2000" dirty="0" smtClean="0"/>
          </a:p>
          <a:p>
            <a:pPr marL="0">
              <a:lnSpc>
                <a:spcPct val="114000"/>
              </a:lnSpc>
              <a:spcAft>
                <a:spcPts val="600"/>
              </a:spcAft>
              <a:buNone/>
            </a:pPr>
            <a:endParaRPr lang="en-GB" sz="2000" dirty="0" smtClean="0"/>
          </a:p>
          <a:p>
            <a:pPr marL="0">
              <a:lnSpc>
                <a:spcPct val="114000"/>
              </a:lnSpc>
              <a:spcAft>
                <a:spcPts val="600"/>
              </a:spcAft>
              <a:buNone/>
            </a:pPr>
            <a:endParaRPr lang="en-GB" sz="2000" dirty="0" smtClean="0"/>
          </a:p>
          <a:p>
            <a:pPr marL="0">
              <a:lnSpc>
                <a:spcPct val="114000"/>
              </a:lnSpc>
              <a:spcAft>
                <a:spcPts val="600"/>
              </a:spcAft>
              <a:buNone/>
            </a:pPr>
            <a:endParaRPr lang="en-GB" sz="2000" dirty="0" smtClean="0"/>
          </a:p>
          <a:p>
            <a:pPr marL="0">
              <a:lnSpc>
                <a:spcPct val="114000"/>
              </a:lnSpc>
              <a:spcAft>
                <a:spcPts val="600"/>
              </a:spcAft>
              <a:buNone/>
            </a:pPr>
            <a:endParaRPr lang="en-GB" sz="2000" dirty="0" smtClean="0"/>
          </a:p>
        </p:txBody>
      </p:sp>
      <p:sp>
        <p:nvSpPr>
          <p:cNvPr id="5" name="Text Placeholder 5"/>
          <p:cNvSpPr>
            <a:spLocks noGrp="1"/>
          </p:cNvSpPr>
          <p:nvPr>
            <p:ph type="body" idx="4294967295"/>
          </p:nvPr>
        </p:nvSpPr>
        <p:spPr>
          <a:xfrm>
            <a:off x="652434" y="1357298"/>
            <a:ext cx="8001056" cy="1785950"/>
          </a:xfrm>
        </p:spPr>
        <p:txBody>
          <a:bodyPr>
            <a:noAutofit/>
          </a:bodyPr>
          <a:lstStyle/>
          <a:p>
            <a:pPr marL="0">
              <a:lnSpc>
                <a:spcPct val="114000"/>
              </a:lnSpc>
              <a:spcAft>
                <a:spcPts val="600"/>
              </a:spcAft>
              <a:buNone/>
            </a:pPr>
            <a:r>
              <a:rPr lang="en-GB" sz="2000" dirty="0" smtClean="0"/>
              <a:t>An </a:t>
            </a:r>
            <a:r>
              <a:rPr lang="en-GB" sz="2000" dirty="0" err="1" smtClean="0"/>
              <a:t>octree</a:t>
            </a:r>
            <a:r>
              <a:rPr lang="en-GB" sz="2000" dirty="0" smtClean="0"/>
              <a:t> is an axis-aligned tree-based hierarchical partitioning of space. The root node is typically the smallest AABB which fully encloses the world. Each tree node can be divided into eight smaller regions of space (i.e. each node has eight octants (also known as cells)) by dividing the cube in half along each of the x, y, and z axes.</a:t>
            </a:r>
          </a:p>
          <a:p>
            <a:pPr marL="0">
              <a:lnSpc>
                <a:spcPct val="114000"/>
              </a:lnSpc>
              <a:spcAft>
                <a:spcPts val="600"/>
              </a:spcAft>
              <a:buNone/>
            </a:pPr>
            <a:endParaRPr lang="en-GB" sz="2000" dirty="0" smtClean="0"/>
          </a:p>
          <a:p>
            <a:pPr marL="0">
              <a:lnSpc>
                <a:spcPct val="114000"/>
              </a:lnSpc>
              <a:spcAft>
                <a:spcPts val="600"/>
              </a:spcAft>
              <a:buNone/>
            </a:pPr>
            <a:endParaRPr lang="en-GB" sz="2000" dirty="0" smtClean="0"/>
          </a:p>
          <a:p>
            <a:pPr marL="0">
              <a:lnSpc>
                <a:spcPct val="114000"/>
              </a:lnSpc>
              <a:spcAft>
                <a:spcPts val="600"/>
              </a:spcAft>
              <a:buNone/>
            </a:pPr>
            <a:endParaRPr lang="en-GB" sz="2000" dirty="0" smtClean="0"/>
          </a:p>
        </p:txBody>
      </p:sp>
      <p:pic>
        <p:nvPicPr>
          <p:cNvPr id="6" name="Picture 6" descr="http://www.vis.uni-stuttgart.de/eng/teaching/lecture/ws04/seminar_spiele/bsp/t_octree.jpg"/>
          <p:cNvPicPr>
            <a:picLocks noChangeAspect="1" noChangeArrowheads="1"/>
          </p:cNvPicPr>
          <p:nvPr/>
        </p:nvPicPr>
        <p:blipFill>
          <a:blip r:embed="rId3" cstate="print"/>
          <a:srcRect/>
          <a:stretch>
            <a:fillRect/>
          </a:stretch>
        </p:blipFill>
        <p:spPr bwMode="auto">
          <a:xfrm>
            <a:off x="4857752" y="3176609"/>
            <a:ext cx="3810000" cy="3324225"/>
          </a:xfrm>
          <a:prstGeom prst="rect">
            <a:avLst/>
          </a:prstGeom>
          <a:ln>
            <a:noFill/>
          </a:ln>
          <a:effectLst>
            <a:outerShdw blurRad="190500" algn="tl" rotWithShape="0">
              <a:srgbClr val="000000">
                <a:alpha val="70000"/>
              </a:srgbClr>
            </a:outerShdw>
          </a:effectLst>
        </p:spPr>
      </p:pic>
      <p:grpSp>
        <p:nvGrpSpPr>
          <p:cNvPr id="11" name="Group 10"/>
          <p:cNvGrpSpPr/>
          <p:nvPr/>
        </p:nvGrpSpPr>
        <p:grpSpPr>
          <a:xfrm>
            <a:off x="2865842" y="4645647"/>
            <a:ext cx="1699052" cy="2272835"/>
            <a:chOff x="2865842" y="4645647"/>
            <a:chExt cx="1699052" cy="2272835"/>
          </a:xfrm>
        </p:grpSpPr>
        <p:pic>
          <p:nvPicPr>
            <p:cNvPr id="7" name="Picture 4" descr="http://www.organizationplusca.com/images/postit.jpg"/>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rot="313825">
              <a:off x="2865842" y="4645647"/>
              <a:ext cx="1699052" cy="1828180"/>
            </a:xfrm>
            <a:prstGeom prst="rect">
              <a:avLst/>
            </a:prstGeom>
            <a:noFill/>
          </p:spPr>
        </p:pic>
        <p:sp>
          <p:nvSpPr>
            <p:cNvPr id="8" name="Text Placeholder 5"/>
            <p:cNvSpPr txBox="1">
              <a:spLocks/>
            </p:cNvSpPr>
            <p:nvPr/>
          </p:nvSpPr>
          <p:spPr>
            <a:xfrm rot="380736">
              <a:off x="2888251" y="5136633"/>
              <a:ext cx="1590150" cy="1781849"/>
            </a:xfrm>
            <a:prstGeom prst="rect">
              <a:avLst/>
            </a:prstGeom>
          </p:spPr>
          <p:txBody>
            <a:bodyPr vert="horz" tIns="0">
              <a:normAutofit fontScale="62500" lnSpcReduction="20000"/>
            </a:bodyPr>
            <a:lstStyle/>
            <a:p>
              <a:pPr lvl="0">
                <a:spcAft>
                  <a:spcPts val="1200"/>
                </a:spcAft>
                <a:buClr>
                  <a:srgbClr val="00B050"/>
                </a:buClr>
                <a:buSzPct val="130000"/>
                <a:defRPr/>
              </a:pPr>
              <a:r>
                <a:rPr lang="en-GB" sz="2400" b="1" dirty="0" smtClean="0">
                  <a:solidFill>
                    <a:schemeClr val="tx1">
                      <a:lumMod val="85000"/>
                      <a:lumOff val="15000"/>
                    </a:schemeClr>
                  </a:solidFill>
                  <a:latin typeface="Segoe Print" pitchFamily="2" charset="0"/>
                </a:rPr>
                <a:t>Aside: </a:t>
              </a:r>
              <a:r>
                <a:rPr lang="en-GB" sz="2400" dirty="0" smtClean="0">
                  <a:solidFill>
                    <a:schemeClr val="tx1">
                      <a:lumMod val="85000"/>
                      <a:lumOff val="15000"/>
                    </a:schemeClr>
                  </a:solidFill>
                  <a:latin typeface="Segoe Print" pitchFamily="2" charset="0"/>
                </a:rPr>
                <a:t>The 2D equivalent to the 3D </a:t>
              </a:r>
              <a:r>
                <a:rPr lang="en-GB" sz="2400" dirty="0" err="1" smtClean="0">
                  <a:solidFill>
                    <a:schemeClr val="tx1">
                      <a:lumMod val="85000"/>
                      <a:lumOff val="15000"/>
                    </a:schemeClr>
                  </a:solidFill>
                  <a:latin typeface="Segoe Print" pitchFamily="2" charset="0"/>
                </a:rPr>
                <a:t>octree</a:t>
              </a:r>
              <a:r>
                <a:rPr lang="en-GB" sz="2400" dirty="0" smtClean="0">
                  <a:solidFill>
                    <a:schemeClr val="tx1">
                      <a:lumMod val="85000"/>
                      <a:lumOff val="15000"/>
                    </a:schemeClr>
                  </a:solidFill>
                  <a:latin typeface="Segoe Print" pitchFamily="2" charset="0"/>
                </a:rPr>
                <a:t> is known as the </a:t>
              </a:r>
              <a:r>
                <a:rPr lang="en-GB" sz="2400" dirty="0" err="1" smtClean="0">
                  <a:solidFill>
                    <a:schemeClr val="tx1">
                      <a:lumMod val="85000"/>
                      <a:lumOff val="15000"/>
                    </a:schemeClr>
                  </a:solidFill>
                  <a:latin typeface="Segoe Print" pitchFamily="2" charset="0"/>
                </a:rPr>
                <a:t>quadtree</a:t>
              </a:r>
              <a:r>
                <a:rPr lang="en-GB" sz="2400" dirty="0" smtClean="0">
                  <a:solidFill>
                    <a:schemeClr val="tx1">
                      <a:lumMod val="85000"/>
                      <a:lumOff val="15000"/>
                    </a:schemeClr>
                  </a:solidFill>
                  <a:latin typeface="Segoe Print" pitchFamily="2" charset="0"/>
                </a:rPr>
                <a:t>.</a:t>
              </a:r>
            </a:p>
            <a:p>
              <a:pPr lvl="0">
                <a:spcAft>
                  <a:spcPts val="1200"/>
                </a:spcAft>
                <a:buClr>
                  <a:srgbClr val="00B050"/>
                </a:buClr>
                <a:buSzPct val="130000"/>
                <a:defRPr/>
              </a:pPr>
              <a:endParaRPr lang="en-GB" sz="2400" dirty="0" smtClean="0">
                <a:solidFill>
                  <a:schemeClr val="tx1">
                    <a:lumMod val="85000"/>
                    <a:lumOff val="15000"/>
                  </a:schemeClr>
                </a:solidFill>
                <a:latin typeface="Segoe Print" pitchFamily="2" charset="0"/>
              </a:endParaRPr>
            </a:p>
          </p:txBody>
        </p:sp>
      </p:grpSp>
      <p:sp>
        <p:nvSpPr>
          <p:cNvPr id="10" name="Text Placeholder 5"/>
          <p:cNvSpPr>
            <a:spLocks noGrp="1"/>
          </p:cNvSpPr>
          <p:nvPr>
            <p:ph type="body" idx="4294967295"/>
          </p:nvPr>
        </p:nvSpPr>
        <p:spPr>
          <a:xfrm>
            <a:off x="642910" y="3214686"/>
            <a:ext cx="4214842" cy="1785950"/>
          </a:xfrm>
        </p:spPr>
        <p:txBody>
          <a:bodyPr>
            <a:noAutofit/>
          </a:bodyPr>
          <a:lstStyle/>
          <a:p>
            <a:pPr marL="0">
              <a:lnSpc>
                <a:spcPct val="114000"/>
              </a:lnSpc>
              <a:spcAft>
                <a:spcPts val="600"/>
              </a:spcAft>
              <a:buNone/>
            </a:pPr>
            <a:r>
              <a:rPr lang="en-GB" sz="2000" dirty="0" smtClean="0"/>
              <a:t>Typically the root node is recursively subdivided until either some maximum tree depth or minimum cube size limit is reached.</a:t>
            </a:r>
          </a:p>
          <a:p>
            <a:pPr marL="0">
              <a:lnSpc>
                <a:spcPct val="114000"/>
              </a:lnSpc>
              <a:spcAft>
                <a:spcPts val="600"/>
              </a:spcAft>
              <a:buNone/>
            </a:pPr>
            <a:endParaRPr lang="en-GB" sz="2000" dirty="0" smtClean="0"/>
          </a:p>
          <a:p>
            <a:pPr marL="0">
              <a:lnSpc>
                <a:spcPct val="114000"/>
              </a:lnSpc>
              <a:spcAft>
                <a:spcPts val="600"/>
              </a:spcAft>
              <a:buNone/>
            </a:pPr>
            <a:endParaRPr lang="en-GB" sz="2000" dirty="0" smtClean="0"/>
          </a:p>
          <a:p>
            <a:pPr marL="0">
              <a:lnSpc>
                <a:spcPct val="114000"/>
              </a:lnSpc>
              <a:spcAft>
                <a:spcPts val="600"/>
              </a:spcAft>
              <a:buNone/>
            </a:pPr>
            <a:endParaRPr lang="en-GB" sz="2000" dirty="0" smtClean="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0">
                                            <p:txEl>
                                              <p:pRg st="0" end="0"/>
                                            </p:txEl>
                                          </p:spTgt>
                                        </p:tgtEl>
                                        <p:attrNameLst>
                                          <p:attrName>style.visibility</p:attrName>
                                        </p:attrNameLst>
                                      </p:cBhvr>
                                      <p:to>
                                        <p:strVal val="visible"/>
                                      </p:to>
                                    </p:set>
                                    <p:animEffect transition="in" filter="fade">
                                      <p:cBhvr>
                                        <p:cTn id="16" dur="500"/>
                                        <p:tgtEl>
                                          <p:spTgt spid="10">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10"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1"/>
          <p:cNvSpPr txBox="1">
            <a:spLocks/>
          </p:cNvSpPr>
          <p:nvPr/>
        </p:nvSpPr>
        <p:spPr>
          <a:xfrm>
            <a:off x="571472" y="571480"/>
            <a:ext cx="7929618" cy="914400"/>
          </a:xfrm>
          <a:prstGeom prst="rect">
            <a:avLst/>
          </a:prstGeom>
          <a:effectLst>
            <a:innerShdw blurRad="114300">
              <a:prstClr val="black"/>
            </a:innerShdw>
          </a:effectLst>
        </p:spPr>
        <p:txBody>
          <a:bodyPr vert="horz" anchor="t">
            <a:noAutofit/>
          </a:bodyPr>
          <a:lstStyle>
            <a:extLst/>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sz="3600" spc="-150" noProof="0" dirty="0" err="1" smtClean="0">
                <a:solidFill>
                  <a:schemeClr val="tx1">
                    <a:lumMod val="95000"/>
                    <a:lumOff val="5000"/>
                  </a:schemeClr>
                </a:solidFill>
                <a:effectLst>
                  <a:innerShdw blurRad="63500" dist="50800" dir="2700000">
                    <a:prstClr val="black">
                      <a:alpha val="50000"/>
                    </a:prstClr>
                  </a:innerShdw>
                </a:effectLst>
                <a:latin typeface="+mj-lt"/>
                <a:ea typeface="+mj-ea"/>
                <a:cs typeface="+mj-cs"/>
              </a:rPr>
              <a:t>Octree</a:t>
            </a:r>
            <a:r>
              <a:rPr lang="en-US" sz="3600" spc="-150" noProof="0" dirty="0" smtClean="0">
                <a:solidFill>
                  <a:schemeClr val="tx1">
                    <a:lumMod val="95000"/>
                    <a:lumOff val="5000"/>
                  </a:schemeClr>
                </a:solidFill>
                <a:effectLst>
                  <a:innerShdw blurRad="63500" dist="50800" dir="2700000">
                    <a:prstClr val="black">
                      <a:alpha val="50000"/>
                    </a:prstClr>
                  </a:innerShdw>
                </a:effectLst>
                <a:latin typeface="+mj-lt"/>
                <a:ea typeface="+mj-ea"/>
                <a:cs typeface="+mj-cs"/>
              </a:rPr>
              <a:t> assignment</a:t>
            </a:r>
            <a:endParaRPr kumimoji="0" lang="en-US" sz="3200" b="1" i="0" u="none" strike="dblStrike" kern="1200" cap="small" spc="-150" normalizeH="0" noProof="0" dirty="0">
              <a:ln>
                <a:noFill/>
              </a:ln>
              <a:solidFill>
                <a:schemeClr val="accent2"/>
              </a:solidFill>
              <a:effectLst>
                <a:innerShdw blurRad="63500" dist="50800" dir="2700000">
                  <a:prstClr val="black">
                    <a:alpha val="50000"/>
                  </a:prstClr>
                </a:innerShdw>
              </a:effectLst>
              <a:uLnTx/>
              <a:uFillTx/>
              <a:latin typeface="+mj-lt"/>
              <a:ea typeface="+mj-ea"/>
              <a:cs typeface="+mj-cs"/>
            </a:endParaRPr>
          </a:p>
        </p:txBody>
      </p:sp>
      <p:sp>
        <p:nvSpPr>
          <p:cNvPr id="18" name="Text Placeholder 5"/>
          <p:cNvSpPr>
            <a:spLocks noGrp="1"/>
          </p:cNvSpPr>
          <p:nvPr>
            <p:ph type="body" idx="4294967295"/>
          </p:nvPr>
        </p:nvSpPr>
        <p:spPr>
          <a:xfrm>
            <a:off x="500034" y="1500174"/>
            <a:ext cx="8001056" cy="1785950"/>
          </a:xfrm>
        </p:spPr>
        <p:txBody>
          <a:bodyPr>
            <a:noAutofit/>
          </a:bodyPr>
          <a:lstStyle/>
          <a:p>
            <a:pPr marL="0">
              <a:lnSpc>
                <a:spcPct val="114000"/>
              </a:lnSpc>
              <a:spcAft>
                <a:spcPts val="600"/>
              </a:spcAft>
              <a:buNone/>
            </a:pPr>
            <a:r>
              <a:rPr lang="en-GB" sz="2000" dirty="0" smtClean="0"/>
              <a:t> </a:t>
            </a:r>
          </a:p>
          <a:p>
            <a:pPr marL="0">
              <a:lnSpc>
                <a:spcPct val="114000"/>
              </a:lnSpc>
              <a:spcAft>
                <a:spcPts val="600"/>
              </a:spcAft>
              <a:buNone/>
            </a:pPr>
            <a:endParaRPr lang="en-GB" sz="2000" dirty="0" smtClean="0"/>
          </a:p>
          <a:p>
            <a:pPr marL="0">
              <a:lnSpc>
                <a:spcPct val="114000"/>
              </a:lnSpc>
              <a:spcAft>
                <a:spcPts val="600"/>
              </a:spcAft>
              <a:buNone/>
            </a:pPr>
            <a:endParaRPr lang="en-GB" sz="2000" dirty="0" smtClean="0"/>
          </a:p>
          <a:p>
            <a:pPr marL="0">
              <a:lnSpc>
                <a:spcPct val="114000"/>
              </a:lnSpc>
              <a:spcAft>
                <a:spcPts val="600"/>
              </a:spcAft>
              <a:buNone/>
            </a:pPr>
            <a:endParaRPr lang="en-GB" sz="2000" dirty="0" smtClean="0"/>
          </a:p>
          <a:p>
            <a:pPr marL="0">
              <a:lnSpc>
                <a:spcPct val="114000"/>
              </a:lnSpc>
              <a:spcAft>
                <a:spcPts val="600"/>
              </a:spcAft>
              <a:buNone/>
            </a:pPr>
            <a:endParaRPr lang="en-GB" sz="2000" dirty="0" smtClean="0"/>
          </a:p>
          <a:p>
            <a:pPr marL="0">
              <a:lnSpc>
                <a:spcPct val="114000"/>
              </a:lnSpc>
              <a:spcAft>
                <a:spcPts val="600"/>
              </a:spcAft>
              <a:buNone/>
            </a:pPr>
            <a:endParaRPr lang="en-GB" sz="2000" dirty="0" smtClean="0"/>
          </a:p>
        </p:txBody>
      </p:sp>
      <p:sp>
        <p:nvSpPr>
          <p:cNvPr id="5" name="Text Placeholder 5"/>
          <p:cNvSpPr>
            <a:spLocks noGrp="1"/>
          </p:cNvSpPr>
          <p:nvPr>
            <p:ph type="body" idx="4294967295"/>
          </p:nvPr>
        </p:nvSpPr>
        <p:spPr>
          <a:xfrm>
            <a:off x="652434" y="1285860"/>
            <a:ext cx="8001056" cy="1785950"/>
          </a:xfrm>
        </p:spPr>
        <p:txBody>
          <a:bodyPr>
            <a:noAutofit/>
          </a:bodyPr>
          <a:lstStyle/>
          <a:p>
            <a:pPr marL="0">
              <a:lnSpc>
                <a:spcPct val="114000"/>
              </a:lnSpc>
              <a:spcAft>
                <a:spcPts val="600"/>
              </a:spcAft>
              <a:buNone/>
            </a:pPr>
            <a:r>
              <a:rPr lang="en-GB" sz="2000" dirty="0" err="1" smtClean="0"/>
              <a:t>Octrees</a:t>
            </a:r>
            <a:r>
              <a:rPr lang="en-GB" sz="2000" dirty="0" smtClean="0"/>
              <a:t> can be constructed to hold either static or dynamic data. </a:t>
            </a:r>
          </a:p>
          <a:p>
            <a:pPr marL="0">
              <a:lnSpc>
                <a:spcPct val="114000"/>
              </a:lnSpc>
              <a:spcAft>
                <a:spcPts val="600"/>
              </a:spcAft>
              <a:buNone/>
            </a:pPr>
            <a:r>
              <a:rPr lang="en-GB" sz="2000" b="1" dirty="0" smtClean="0">
                <a:solidFill>
                  <a:srgbClr val="00B050"/>
                </a:solidFill>
              </a:rPr>
              <a:t>Static data: </a:t>
            </a:r>
            <a:r>
              <a:rPr lang="en-GB" sz="2000" dirty="0" err="1" smtClean="0"/>
              <a:t>Octree</a:t>
            </a:r>
            <a:r>
              <a:rPr lang="en-GB" sz="2000" dirty="0" smtClean="0"/>
              <a:t> formed using a top-down approach. All objects initially associated with the root node. As the root node is split, objects are assigned to all the child nodes it overlaps. The process is recursively repeated until some stopping criteria is reached (e.g. max depth, min objects per cell, etc.).</a:t>
            </a:r>
          </a:p>
          <a:p>
            <a:pPr marL="0">
              <a:lnSpc>
                <a:spcPct val="114000"/>
              </a:lnSpc>
              <a:spcAft>
                <a:spcPts val="600"/>
              </a:spcAft>
              <a:buNone/>
            </a:pPr>
            <a:endParaRPr lang="en-GB" sz="2000" dirty="0" smtClean="0"/>
          </a:p>
          <a:p>
            <a:pPr marL="0">
              <a:lnSpc>
                <a:spcPct val="114000"/>
              </a:lnSpc>
              <a:spcAft>
                <a:spcPts val="600"/>
              </a:spcAft>
              <a:buNone/>
            </a:pPr>
            <a:endParaRPr lang="en-GB" sz="2000" dirty="0" smtClean="0"/>
          </a:p>
          <a:p>
            <a:pPr marL="0">
              <a:lnSpc>
                <a:spcPct val="114000"/>
              </a:lnSpc>
              <a:spcAft>
                <a:spcPts val="600"/>
              </a:spcAft>
              <a:buNone/>
            </a:pPr>
            <a:endParaRPr lang="en-GB" sz="2000" dirty="0" smtClean="0"/>
          </a:p>
        </p:txBody>
      </p:sp>
      <p:pic>
        <p:nvPicPr>
          <p:cNvPr id="10" name="Picture 9"/>
          <p:cNvPicPr/>
          <p:nvPr/>
        </p:nvPicPr>
        <p:blipFill>
          <a:blip r:embed="rId3" cstate="print">
            <a:duotone>
              <a:prstClr val="black"/>
              <a:schemeClr val="accent3">
                <a:tint val="45000"/>
                <a:satMod val="400000"/>
              </a:schemeClr>
            </a:duotone>
          </a:blip>
          <a:srcRect/>
          <a:stretch>
            <a:fillRect/>
          </a:stretch>
        </p:blipFill>
        <p:spPr bwMode="auto">
          <a:xfrm>
            <a:off x="5786446" y="3714752"/>
            <a:ext cx="2861630" cy="2786082"/>
          </a:xfrm>
          <a:prstGeom prst="roundRect">
            <a:avLst>
              <a:gd name="adj" fmla="val 6678"/>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6" name="Text Placeholder 5"/>
          <p:cNvSpPr>
            <a:spLocks noGrp="1"/>
          </p:cNvSpPr>
          <p:nvPr>
            <p:ph type="body" idx="4294967295"/>
          </p:nvPr>
        </p:nvSpPr>
        <p:spPr>
          <a:xfrm>
            <a:off x="642910" y="3643314"/>
            <a:ext cx="4929222" cy="1785950"/>
          </a:xfrm>
        </p:spPr>
        <p:txBody>
          <a:bodyPr>
            <a:noAutofit/>
          </a:bodyPr>
          <a:lstStyle/>
          <a:p>
            <a:pPr marL="0">
              <a:lnSpc>
                <a:spcPct val="114000"/>
              </a:lnSpc>
              <a:spcAft>
                <a:spcPts val="600"/>
              </a:spcAft>
              <a:buNone/>
            </a:pPr>
            <a:r>
              <a:rPr lang="en-GB" sz="2000" b="1" dirty="0" smtClean="0">
                <a:solidFill>
                  <a:srgbClr val="00B050"/>
                </a:solidFill>
              </a:rPr>
              <a:t>Dynamic data: </a:t>
            </a:r>
            <a:r>
              <a:rPr lang="en-GB" sz="2000" dirty="0" err="1" smtClean="0"/>
              <a:t>Octree</a:t>
            </a:r>
            <a:r>
              <a:rPr lang="en-GB" sz="2000" dirty="0" smtClean="0"/>
              <a:t> formed by restricting objects to the lowest </a:t>
            </a:r>
            <a:r>
              <a:rPr lang="en-GB" sz="2000" dirty="0" err="1" smtClean="0"/>
              <a:t>octree</a:t>
            </a:r>
            <a:r>
              <a:rPr lang="en-GB" sz="2000" dirty="0" smtClean="0"/>
              <a:t> node that fully contains the object. This ensures that each object is only held once within the tree, but will result in some objects (e.g. those crossing a partitioning plane regardless of size) being stored at a higher position in the tree (i.e. increasing intersection costs).</a:t>
            </a:r>
          </a:p>
          <a:p>
            <a:pPr marL="0">
              <a:lnSpc>
                <a:spcPct val="114000"/>
              </a:lnSpc>
              <a:spcAft>
                <a:spcPts val="600"/>
              </a:spcAft>
              <a:buNone/>
            </a:pPr>
            <a:endParaRPr lang="en-GB" sz="2000" dirty="0" smtClean="0"/>
          </a:p>
          <a:p>
            <a:pPr marL="0">
              <a:lnSpc>
                <a:spcPct val="114000"/>
              </a:lnSpc>
              <a:spcAft>
                <a:spcPts val="600"/>
              </a:spcAft>
              <a:buNone/>
            </a:pPr>
            <a:endParaRPr lang="en-GB" sz="2000" dirty="0" smtClean="0"/>
          </a:p>
          <a:p>
            <a:pPr marL="0">
              <a:lnSpc>
                <a:spcPct val="114000"/>
              </a:lnSpc>
              <a:spcAft>
                <a:spcPts val="600"/>
              </a:spcAft>
              <a:buNone/>
            </a:pPr>
            <a:endParaRPr lang="en-GB" sz="2000" dirty="0" smtClean="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0" end="0"/>
                                            </p:txEl>
                                          </p:spTgt>
                                        </p:tgtEl>
                                        <p:attrNameLst>
                                          <p:attrName>style.visibility</p:attrName>
                                        </p:attrNameLst>
                                      </p:cBhvr>
                                      <p:to>
                                        <p:strVal val="visible"/>
                                      </p:to>
                                    </p:set>
                                    <p:animEffect transition="in" filter="fade">
                                      <p:cBhvr>
                                        <p:cTn id="17" dur="500"/>
                                        <p:tgtEl>
                                          <p:spTgt spid="6">
                                            <p:txEl>
                                              <p:pRg st="0" end="0"/>
                                            </p:txEl>
                                          </p:spTgt>
                                        </p:tgtEl>
                                      </p:cBhvr>
                                    </p:animEffect>
                                  </p:childTnLst>
                                </p:cTn>
                              </p:par>
                            </p:childTnLst>
                          </p:cTn>
                        </p:par>
                        <p:par>
                          <p:cTn id="18" fill="hold">
                            <p:stCondLst>
                              <p:cond delay="500"/>
                            </p:stCondLst>
                            <p:childTnLst>
                              <p:par>
                                <p:cTn id="19" presetID="10" presetClass="entr" presetSubtype="0" fill="hold" nodeType="after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P spid="6"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1"/>
          <p:cNvSpPr txBox="1">
            <a:spLocks/>
          </p:cNvSpPr>
          <p:nvPr/>
        </p:nvSpPr>
        <p:spPr>
          <a:xfrm>
            <a:off x="571472" y="571480"/>
            <a:ext cx="7929618" cy="914400"/>
          </a:xfrm>
          <a:prstGeom prst="rect">
            <a:avLst/>
          </a:prstGeom>
          <a:effectLst>
            <a:innerShdw blurRad="114300">
              <a:prstClr val="black"/>
            </a:innerShdw>
          </a:effectLst>
        </p:spPr>
        <p:txBody>
          <a:bodyPr vert="horz" anchor="t">
            <a:noAutofit/>
          </a:bodyPr>
          <a:lstStyle>
            <a:extLst/>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sz="3600" spc="-150" noProof="0" dirty="0" err="1" smtClean="0">
                <a:solidFill>
                  <a:schemeClr val="tx1">
                    <a:lumMod val="95000"/>
                    <a:lumOff val="5000"/>
                  </a:schemeClr>
                </a:solidFill>
                <a:effectLst>
                  <a:innerShdw blurRad="63500" dist="50800" dir="2700000">
                    <a:prstClr val="black">
                      <a:alpha val="50000"/>
                    </a:prstClr>
                  </a:innerShdw>
                </a:effectLst>
                <a:latin typeface="+mj-lt"/>
                <a:ea typeface="+mj-ea"/>
                <a:cs typeface="+mj-cs"/>
              </a:rPr>
              <a:t>Octree</a:t>
            </a:r>
            <a:r>
              <a:rPr lang="en-US" sz="3600" spc="-150" noProof="0" dirty="0" smtClean="0">
                <a:solidFill>
                  <a:schemeClr val="tx1">
                    <a:lumMod val="95000"/>
                    <a:lumOff val="5000"/>
                  </a:schemeClr>
                </a:solidFill>
                <a:effectLst>
                  <a:innerShdw blurRad="63500" dist="50800" dir="2700000">
                    <a:prstClr val="black">
                      <a:alpha val="50000"/>
                    </a:prstClr>
                  </a:innerShdw>
                </a:effectLst>
                <a:latin typeface="+mj-lt"/>
                <a:ea typeface="+mj-ea"/>
                <a:cs typeface="+mj-cs"/>
              </a:rPr>
              <a:t> assignment</a:t>
            </a:r>
            <a:endParaRPr kumimoji="0" lang="en-US" sz="3200" b="1" i="0" u="none" strike="dblStrike" kern="1200" cap="small" spc="-150" normalizeH="0" noProof="0" dirty="0">
              <a:ln>
                <a:noFill/>
              </a:ln>
              <a:solidFill>
                <a:schemeClr val="accent2"/>
              </a:solidFill>
              <a:effectLst>
                <a:innerShdw blurRad="63500" dist="50800" dir="2700000">
                  <a:prstClr val="black">
                    <a:alpha val="50000"/>
                  </a:prstClr>
                </a:innerShdw>
              </a:effectLst>
              <a:uLnTx/>
              <a:uFillTx/>
              <a:latin typeface="+mj-lt"/>
              <a:ea typeface="+mj-ea"/>
              <a:cs typeface="+mj-cs"/>
            </a:endParaRPr>
          </a:p>
        </p:txBody>
      </p:sp>
      <p:sp>
        <p:nvSpPr>
          <p:cNvPr id="18" name="Text Placeholder 5"/>
          <p:cNvSpPr>
            <a:spLocks noGrp="1"/>
          </p:cNvSpPr>
          <p:nvPr>
            <p:ph type="body" idx="4294967295"/>
          </p:nvPr>
        </p:nvSpPr>
        <p:spPr>
          <a:xfrm>
            <a:off x="500034" y="1357298"/>
            <a:ext cx="8001056" cy="1785950"/>
          </a:xfrm>
        </p:spPr>
        <p:txBody>
          <a:bodyPr>
            <a:noAutofit/>
          </a:bodyPr>
          <a:lstStyle/>
          <a:p>
            <a:pPr marL="0">
              <a:lnSpc>
                <a:spcPct val="114000"/>
              </a:lnSpc>
              <a:spcAft>
                <a:spcPts val="600"/>
              </a:spcAft>
              <a:buNone/>
            </a:pPr>
            <a:r>
              <a:rPr lang="en-GB" sz="2000" dirty="0" smtClean="0"/>
              <a:t> </a:t>
            </a:r>
          </a:p>
          <a:p>
            <a:pPr marL="0">
              <a:lnSpc>
                <a:spcPct val="114000"/>
              </a:lnSpc>
              <a:spcAft>
                <a:spcPts val="600"/>
              </a:spcAft>
              <a:buNone/>
            </a:pPr>
            <a:endParaRPr lang="en-GB" sz="2000" dirty="0" smtClean="0"/>
          </a:p>
          <a:p>
            <a:pPr marL="0">
              <a:lnSpc>
                <a:spcPct val="114000"/>
              </a:lnSpc>
              <a:spcAft>
                <a:spcPts val="600"/>
              </a:spcAft>
              <a:buNone/>
            </a:pPr>
            <a:endParaRPr lang="en-GB" sz="2000" dirty="0" smtClean="0"/>
          </a:p>
          <a:p>
            <a:pPr marL="0">
              <a:lnSpc>
                <a:spcPct val="114000"/>
              </a:lnSpc>
              <a:spcAft>
                <a:spcPts val="600"/>
              </a:spcAft>
              <a:buNone/>
            </a:pPr>
            <a:endParaRPr lang="en-GB" sz="2000" dirty="0" smtClean="0"/>
          </a:p>
          <a:p>
            <a:pPr marL="0">
              <a:lnSpc>
                <a:spcPct val="114000"/>
              </a:lnSpc>
              <a:spcAft>
                <a:spcPts val="600"/>
              </a:spcAft>
              <a:buNone/>
            </a:pPr>
            <a:endParaRPr lang="en-GB" sz="2000" dirty="0" smtClean="0"/>
          </a:p>
          <a:p>
            <a:pPr marL="0">
              <a:lnSpc>
                <a:spcPct val="114000"/>
              </a:lnSpc>
              <a:spcAft>
                <a:spcPts val="600"/>
              </a:spcAft>
              <a:buNone/>
            </a:pPr>
            <a:endParaRPr lang="en-GB" sz="2000" dirty="0" smtClean="0"/>
          </a:p>
        </p:txBody>
      </p:sp>
      <p:sp>
        <p:nvSpPr>
          <p:cNvPr id="5" name="Text Placeholder 5"/>
          <p:cNvSpPr>
            <a:spLocks noGrp="1"/>
          </p:cNvSpPr>
          <p:nvPr>
            <p:ph type="body" idx="4294967295"/>
          </p:nvPr>
        </p:nvSpPr>
        <p:spPr>
          <a:xfrm>
            <a:off x="652434" y="1285860"/>
            <a:ext cx="8001056" cy="1785950"/>
          </a:xfrm>
        </p:spPr>
        <p:txBody>
          <a:bodyPr>
            <a:noAutofit/>
          </a:bodyPr>
          <a:lstStyle/>
          <a:p>
            <a:pPr marL="0">
              <a:lnSpc>
                <a:spcPct val="114000"/>
              </a:lnSpc>
              <a:spcAft>
                <a:spcPts val="600"/>
              </a:spcAft>
              <a:buNone/>
            </a:pPr>
            <a:r>
              <a:rPr lang="en-GB" sz="2000" dirty="0" smtClean="0"/>
              <a:t>If objects are restricted to a single cell, the insertion algorithm is:</a:t>
            </a:r>
          </a:p>
          <a:p>
            <a:pPr marL="0">
              <a:lnSpc>
                <a:spcPct val="114000"/>
              </a:lnSpc>
              <a:spcAft>
                <a:spcPts val="600"/>
              </a:spcAft>
              <a:buNone/>
            </a:pPr>
            <a:endParaRPr lang="en-GB" sz="2000" dirty="0" smtClean="0"/>
          </a:p>
          <a:p>
            <a:pPr marL="0">
              <a:lnSpc>
                <a:spcPct val="114000"/>
              </a:lnSpc>
              <a:spcAft>
                <a:spcPts val="600"/>
              </a:spcAft>
              <a:buNone/>
            </a:pPr>
            <a:endParaRPr lang="en-GB" sz="2000" dirty="0" smtClean="0"/>
          </a:p>
          <a:p>
            <a:pPr marL="0">
              <a:lnSpc>
                <a:spcPct val="114000"/>
              </a:lnSpc>
              <a:spcAft>
                <a:spcPts val="600"/>
              </a:spcAft>
              <a:buNone/>
            </a:pPr>
            <a:endParaRPr lang="en-GB" sz="2000" dirty="0" smtClean="0"/>
          </a:p>
        </p:txBody>
      </p:sp>
      <p:sp>
        <p:nvSpPr>
          <p:cNvPr id="6" name="AutoShape 16"/>
          <p:cNvSpPr>
            <a:spLocks noChangeArrowheads="1"/>
          </p:cNvSpPr>
          <p:nvPr/>
        </p:nvSpPr>
        <p:spPr bwMode="auto">
          <a:xfrm>
            <a:off x="571472" y="1643050"/>
            <a:ext cx="8215370" cy="5143536"/>
          </a:xfrm>
          <a:prstGeom prst="roundRect">
            <a:avLst>
              <a:gd name="adj" fmla="val 3957"/>
            </a:avLst>
          </a:prstGeom>
          <a:solidFill>
            <a:srgbClr val="FFFF99"/>
          </a:solidFill>
          <a:ln>
            <a:headEnd/>
            <a:tailEnd/>
          </a:ln>
        </p:spPr>
        <p:style>
          <a:lnRef idx="0">
            <a:schemeClr val="accent1"/>
          </a:lnRef>
          <a:fillRef idx="3">
            <a:schemeClr val="accent1"/>
          </a:fillRef>
          <a:effectRef idx="3">
            <a:schemeClr val="accent1"/>
          </a:effectRef>
          <a:fontRef idx="minor">
            <a:schemeClr val="lt1"/>
          </a:fontRef>
        </p:style>
        <p:txBody>
          <a:bodyPr wrap="none" anchor="ctr"/>
          <a:lstStyle/>
          <a:p>
            <a:endParaRPr lang="en-GB">
              <a:solidFill>
                <a:schemeClr val="tx1"/>
              </a:solidFill>
            </a:endParaRPr>
          </a:p>
        </p:txBody>
      </p:sp>
      <p:sp>
        <p:nvSpPr>
          <p:cNvPr id="7" name="Rectangle 6"/>
          <p:cNvSpPr>
            <a:spLocks noChangeArrowheads="1"/>
          </p:cNvSpPr>
          <p:nvPr/>
        </p:nvSpPr>
        <p:spPr bwMode="auto">
          <a:xfrm>
            <a:off x="642910" y="1652933"/>
            <a:ext cx="7572428" cy="5139869"/>
          </a:xfrm>
          <a:prstGeom prst="rect">
            <a:avLst/>
          </a:prstGeom>
          <a:noFill/>
          <a:ln w="9525">
            <a:noFill/>
            <a:miter lim="800000"/>
            <a:headEnd/>
            <a:tailEnd/>
          </a:ln>
          <a:effectLst/>
        </p:spPr>
        <p:txBody>
          <a:bodyPr wrap="square" anchor="ctr">
            <a:spAutoFit/>
          </a:bodyPr>
          <a:lstStyle/>
          <a:p>
            <a:pPr>
              <a:tabLst>
                <a:tab pos="180975" algn="l"/>
                <a:tab pos="361950" algn="l"/>
                <a:tab pos="534988" algn="l"/>
                <a:tab pos="715963" algn="l"/>
                <a:tab pos="896938" algn="l"/>
                <a:tab pos="1077913" algn="l"/>
                <a:tab pos="1258888" algn="l"/>
              </a:tabLst>
            </a:pPr>
            <a:r>
              <a:rPr lang="en-GB" sz="1600" dirty="0" smtClean="0">
                <a:latin typeface="Courier New" pitchFamily="49" charset="0"/>
                <a:cs typeface="Courier New" pitchFamily="49" charset="0"/>
              </a:rPr>
              <a:t>void </a:t>
            </a:r>
            <a:r>
              <a:rPr lang="en-GB" sz="1600" b="1" dirty="0" err="1" smtClean="0">
                <a:latin typeface="Courier New" pitchFamily="49" charset="0"/>
                <a:cs typeface="Courier New" pitchFamily="49" charset="0"/>
              </a:rPr>
              <a:t>InsertObject</a:t>
            </a:r>
            <a:r>
              <a:rPr lang="en-GB" sz="1600" dirty="0" smtClean="0">
                <a:latin typeface="Courier New" pitchFamily="49" charset="0"/>
                <a:cs typeface="Courier New" pitchFamily="49" charset="0"/>
              </a:rPr>
              <a:t>(Node </a:t>
            </a:r>
            <a:r>
              <a:rPr lang="en-GB" sz="1600" dirty="0" err="1" smtClean="0">
                <a:latin typeface="Courier New" pitchFamily="49" charset="0"/>
                <a:cs typeface="Courier New" pitchFamily="49" charset="0"/>
              </a:rPr>
              <a:t>treeNode</a:t>
            </a:r>
            <a:r>
              <a:rPr lang="en-GB" sz="1600" dirty="0" smtClean="0">
                <a:latin typeface="Courier New" pitchFamily="49" charset="0"/>
                <a:cs typeface="Courier New" pitchFamily="49" charset="0"/>
              </a:rPr>
              <a:t>, Object </a:t>
            </a:r>
            <a:r>
              <a:rPr lang="en-GB" sz="1600" dirty="0" err="1" smtClean="0">
                <a:latin typeface="Courier New" pitchFamily="49" charset="0"/>
                <a:cs typeface="Courier New" pitchFamily="49" charset="0"/>
              </a:rPr>
              <a:t>object</a:t>
            </a:r>
            <a:r>
              <a:rPr lang="en-GB" sz="1600" dirty="0" smtClean="0">
                <a:latin typeface="Courier New" pitchFamily="49" charset="0"/>
                <a:cs typeface="Courier New" pitchFamily="49" charset="0"/>
              </a:rPr>
              <a:t>)</a:t>
            </a:r>
          </a:p>
          <a:p>
            <a:pPr>
              <a:tabLst>
                <a:tab pos="180975" algn="l"/>
                <a:tab pos="361950" algn="l"/>
                <a:tab pos="534988" algn="l"/>
                <a:tab pos="715963" algn="l"/>
                <a:tab pos="896938" algn="l"/>
                <a:tab pos="1077913" algn="l"/>
                <a:tab pos="1258888" algn="l"/>
              </a:tabLst>
            </a:pPr>
            <a:r>
              <a:rPr lang="en-GB" sz="1600" dirty="0" smtClean="0">
                <a:latin typeface="Courier New" pitchFamily="49" charset="0"/>
                <a:cs typeface="Courier New" pitchFamily="49" charset="0"/>
              </a:rPr>
              <a:t>{</a:t>
            </a:r>
          </a:p>
          <a:p>
            <a:pPr>
              <a:tabLst>
                <a:tab pos="180975" algn="l"/>
                <a:tab pos="361950" algn="l"/>
                <a:tab pos="534988" algn="l"/>
                <a:tab pos="715963" algn="l"/>
                <a:tab pos="896938" algn="l"/>
                <a:tab pos="1077913" algn="l"/>
                <a:tab pos="1258888" algn="l"/>
              </a:tabLst>
            </a:pPr>
            <a:r>
              <a:rPr lang="en-GB" sz="1600" dirty="0" smtClean="0">
                <a:latin typeface="Courier New" pitchFamily="49" charset="0"/>
                <a:cs typeface="Courier New" pitchFamily="49" charset="0"/>
              </a:rPr>
              <a:t>   </a:t>
            </a:r>
            <a:r>
              <a:rPr lang="en-GB" sz="1600" dirty="0" err="1" smtClean="0">
                <a:latin typeface="Courier New" pitchFamily="49" charset="0"/>
                <a:cs typeface="Courier New" pitchFamily="49" charset="0"/>
              </a:rPr>
              <a:t>int</a:t>
            </a:r>
            <a:r>
              <a:rPr lang="en-GB" sz="1600" dirty="0" smtClean="0">
                <a:latin typeface="Courier New" pitchFamily="49" charset="0"/>
                <a:cs typeface="Courier New" pitchFamily="49" charset="0"/>
              </a:rPr>
              <a:t> index = 0;</a:t>
            </a:r>
          </a:p>
          <a:p>
            <a:pPr>
              <a:tabLst>
                <a:tab pos="180975" algn="l"/>
                <a:tab pos="361950" algn="l"/>
                <a:tab pos="534988" algn="l"/>
                <a:tab pos="715963" algn="l"/>
                <a:tab pos="896938" algn="l"/>
                <a:tab pos="1077913" algn="l"/>
                <a:tab pos="1258888" algn="l"/>
              </a:tabLst>
            </a:pPr>
            <a:r>
              <a:rPr lang="en-GB" sz="1600" dirty="0" smtClean="0">
                <a:latin typeface="Courier New" pitchFamily="49" charset="0"/>
                <a:cs typeface="Courier New" pitchFamily="49" charset="0"/>
              </a:rPr>
              <a:t>   </a:t>
            </a:r>
            <a:r>
              <a:rPr lang="en-GB" sz="1600" dirty="0" err="1" smtClean="0">
                <a:latin typeface="Courier New" pitchFamily="49" charset="0"/>
                <a:cs typeface="Courier New" pitchFamily="49" charset="0"/>
              </a:rPr>
              <a:t>bool</a:t>
            </a:r>
            <a:r>
              <a:rPr lang="en-GB" sz="1600" dirty="0" smtClean="0">
                <a:latin typeface="Courier New" pitchFamily="49" charset="0"/>
                <a:cs typeface="Courier New" pitchFamily="49" charset="0"/>
              </a:rPr>
              <a:t> straddle = false;</a:t>
            </a:r>
          </a:p>
          <a:p>
            <a:pPr>
              <a:tabLst>
                <a:tab pos="180975" algn="l"/>
                <a:tab pos="361950" algn="l"/>
                <a:tab pos="534988" algn="l"/>
                <a:tab pos="715963" algn="l"/>
                <a:tab pos="896938" algn="l"/>
                <a:tab pos="1077913" algn="l"/>
                <a:tab pos="1258888" algn="l"/>
              </a:tabLst>
            </a:pPr>
            <a:endParaRPr lang="en-GB" sz="1600" dirty="0" smtClean="0">
              <a:latin typeface="Courier New" pitchFamily="49" charset="0"/>
              <a:cs typeface="Courier New" pitchFamily="49" charset="0"/>
            </a:endParaRPr>
          </a:p>
          <a:p>
            <a:pPr>
              <a:tabLst>
                <a:tab pos="180975" algn="l"/>
                <a:tab pos="361950" algn="l"/>
                <a:tab pos="534988" algn="l"/>
                <a:tab pos="715963" algn="l"/>
                <a:tab pos="896938" algn="l"/>
                <a:tab pos="1077913" algn="l"/>
                <a:tab pos="1258888" algn="l"/>
              </a:tabLst>
            </a:pPr>
            <a:r>
              <a:rPr lang="en-GB" sz="1600" dirty="0" smtClean="0">
                <a:latin typeface="Courier New" pitchFamily="49" charset="0"/>
                <a:cs typeface="Courier New" pitchFamily="49" charset="0"/>
              </a:rPr>
              <a:t>   for (</a:t>
            </a:r>
            <a:r>
              <a:rPr lang="en-GB" sz="1600" dirty="0" err="1" smtClean="0">
                <a:latin typeface="Courier New" pitchFamily="49" charset="0"/>
                <a:cs typeface="Courier New" pitchFamily="49" charset="0"/>
              </a:rPr>
              <a:t>int</a:t>
            </a:r>
            <a:r>
              <a:rPr lang="en-GB" sz="1600" dirty="0" smtClean="0">
                <a:latin typeface="Courier New" pitchFamily="49" charset="0"/>
                <a:cs typeface="Courier New" pitchFamily="49" charset="0"/>
              </a:rPr>
              <a:t> </a:t>
            </a:r>
            <a:r>
              <a:rPr lang="en-GB" sz="1600" dirty="0" err="1" smtClean="0">
                <a:latin typeface="Courier New" pitchFamily="49" charset="0"/>
                <a:cs typeface="Courier New" pitchFamily="49" charset="0"/>
              </a:rPr>
              <a:t>i</a:t>
            </a:r>
            <a:r>
              <a:rPr lang="en-GB" sz="1600" dirty="0" smtClean="0">
                <a:latin typeface="Courier New" pitchFamily="49" charset="0"/>
                <a:cs typeface="Courier New" pitchFamily="49" charset="0"/>
              </a:rPr>
              <a:t> = 0; </a:t>
            </a:r>
            <a:r>
              <a:rPr lang="en-GB" sz="1600" dirty="0" err="1" smtClean="0">
                <a:latin typeface="Courier New" pitchFamily="49" charset="0"/>
                <a:cs typeface="Courier New" pitchFamily="49" charset="0"/>
              </a:rPr>
              <a:t>i</a:t>
            </a:r>
            <a:r>
              <a:rPr lang="en-GB" sz="1600" dirty="0" smtClean="0">
                <a:latin typeface="Courier New" pitchFamily="49" charset="0"/>
                <a:cs typeface="Courier New" pitchFamily="49" charset="0"/>
              </a:rPr>
              <a:t> &lt; 3; </a:t>
            </a:r>
            <a:r>
              <a:rPr lang="en-GB" sz="1600" dirty="0" err="1" smtClean="0">
                <a:latin typeface="Courier New" pitchFamily="49" charset="0"/>
                <a:cs typeface="Courier New" pitchFamily="49" charset="0"/>
              </a:rPr>
              <a:t>i</a:t>
            </a:r>
            <a:r>
              <a:rPr lang="en-GB" sz="1600" dirty="0" smtClean="0">
                <a:latin typeface="Courier New" pitchFamily="49" charset="0"/>
                <a:cs typeface="Courier New" pitchFamily="49" charset="0"/>
              </a:rPr>
              <a:t>++) {</a:t>
            </a:r>
          </a:p>
          <a:p>
            <a:pPr>
              <a:tabLst>
                <a:tab pos="180975" algn="l"/>
                <a:tab pos="361950" algn="l"/>
                <a:tab pos="534988" algn="l"/>
                <a:tab pos="715963" algn="l"/>
                <a:tab pos="896938" algn="l"/>
                <a:tab pos="1077913" algn="l"/>
                <a:tab pos="1258888" algn="l"/>
              </a:tabLst>
            </a:pPr>
            <a:r>
              <a:rPr lang="en-GB" sz="1600" dirty="0" smtClean="0">
                <a:latin typeface="Courier New" pitchFamily="49" charset="0"/>
                <a:cs typeface="Courier New" pitchFamily="49" charset="0"/>
              </a:rPr>
              <a:t>      float delta = </a:t>
            </a:r>
            <a:r>
              <a:rPr lang="en-GB" sz="1600" dirty="0" err="1" smtClean="0">
                <a:latin typeface="Courier New" pitchFamily="49" charset="0"/>
                <a:cs typeface="Courier New" pitchFamily="49" charset="0"/>
              </a:rPr>
              <a:t>object.Center</a:t>
            </a:r>
            <a:r>
              <a:rPr lang="en-GB" sz="1600" dirty="0" smtClean="0">
                <a:latin typeface="Courier New" pitchFamily="49" charset="0"/>
                <a:cs typeface="Courier New" pitchFamily="49" charset="0"/>
              </a:rPr>
              <a:t>[</a:t>
            </a:r>
            <a:r>
              <a:rPr lang="en-GB" sz="1600" dirty="0" err="1" smtClean="0">
                <a:latin typeface="Courier New" pitchFamily="49" charset="0"/>
                <a:cs typeface="Courier New" pitchFamily="49" charset="0"/>
              </a:rPr>
              <a:t>i</a:t>
            </a:r>
            <a:r>
              <a:rPr lang="en-GB" sz="1600" dirty="0" smtClean="0">
                <a:latin typeface="Courier New" pitchFamily="49" charset="0"/>
                <a:cs typeface="Courier New" pitchFamily="49" charset="0"/>
              </a:rPr>
              <a:t>] – </a:t>
            </a:r>
            <a:r>
              <a:rPr lang="en-GB" sz="1600" dirty="0" err="1" smtClean="0">
                <a:latin typeface="Courier New" pitchFamily="49" charset="0"/>
                <a:cs typeface="Courier New" pitchFamily="49" charset="0"/>
              </a:rPr>
              <a:t>treeNode.Centre</a:t>
            </a:r>
            <a:r>
              <a:rPr lang="en-GB" sz="1600" dirty="0" smtClean="0">
                <a:latin typeface="Courier New" pitchFamily="49" charset="0"/>
                <a:cs typeface="Courier New" pitchFamily="49" charset="0"/>
              </a:rPr>
              <a:t>[</a:t>
            </a:r>
            <a:r>
              <a:rPr lang="en-GB" sz="1600" dirty="0" err="1" smtClean="0">
                <a:latin typeface="Courier New" pitchFamily="49" charset="0"/>
                <a:cs typeface="Courier New" pitchFamily="49" charset="0"/>
              </a:rPr>
              <a:t>i</a:t>
            </a:r>
            <a:r>
              <a:rPr lang="en-GB" sz="1600" dirty="0" smtClean="0">
                <a:latin typeface="Courier New" pitchFamily="49" charset="0"/>
                <a:cs typeface="Courier New" pitchFamily="49" charset="0"/>
              </a:rPr>
              <a:t>];</a:t>
            </a:r>
          </a:p>
          <a:p>
            <a:pPr>
              <a:tabLst>
                <a:tab pos="180975" algn="l"/>
                <a:tab pos="361950" algn="l"/>
                <a:tab pos="534988" algn="l"/>
                <a:tab pos="715963" algn="l"/>
                <a:tab pos="896938" algn="l"/>
                <a:tab pos="1077913" algn="l"/>
                <a:tab pos="1258888" algn="l"/>
              </a:tabLst>
            </a:pPr>
            <a:r>
              <a:rPr lang="en-GB" sz="1600" dirty="0" smtClean="0">
                <a:latin typeface="Courier New" pitchFamily="49" charset="0"/>
                <a:cs typeface="Courier New" pitchFamily="49" charset="0"/>
              </a:rPr>
              <a:t>      if (abs(delta) &lt; </a:t>
            </a:r>
            <a:r>
              <a:rPr lang="en-GB" sz="1600" dirty="0" err="1" smtClean="0">
                <a:latin typeface="Courier New" pitchFamily="49" charset="0"/>
                <a:cs typeface="Courier New" pitchFamily="49" charset="0"/>
              </a:rPr>
              <a:t>treeNode.HalfWidth</a:t>
            </a:r>
            <a:r>
              <a:rPr lang="en-GB" sz="1600" dirty="0" smtClean="0">
                <a:latin typeface="Courier New" pitchFamily="49" charset="0"/>
                <a:cs typeface="Courier New" pitchFamily="49" charset="0"/>
              </a:rPr>
              <a:t> + </a:t>
            </a:r>
            <a:r>
              <a:rPr lang="en-GB" sz="1600" dirty="0" err="1" smtClean="0">
                <a:latin typeface="Courier New" pitchFamily="49" charset="0"/>
                <a:cs typeface="Courier New" pitchFamily="49" charset="0"/>
              </a:rPr>
              <a:t>object.Radius</a:t>
            </a:r>
            <a:r>
              <a:rPr lang="en-GB" sz="1600" dirty="0" smtClean="0">
                <a:latin typeface="Courier New" pitchFamily="49" charset="0"/>
                <a:cs typeface="Courier New" pitchFamily="49" charset="0"/>
              </a:rPr>
              <a:t>) {</a:t>
            </a:r>
          </a:p>
          <a:p>
            <a:pPr>
              <a:tabLst>
                <a:tab pos="180975" algn="l"/>
                <a:tab pos="361950" algn="l"/>
                <a:tab pos="534988" algn="l"/>
                <a:tab pos="715963" algn="l"/>
                <a:tab pos="896938" algn="l"/>
                <a:tab pos="1077913" algn="l"/>
                <a:tab pos="1258888" algn="l"/>
              </a:tabLst>
            </a:pPr>
            <a:r>
              <a:rPr lang="en-GB" sz="1600" dirty="0" smtClean="0">
                <a:latin typeface="Courier New" pitchFamily="49" charset="0"/>
                <a:cs typeface="Courier New" pitchFamily="49" charset="0"/>
              </a:rPr>
              <a:t>         straddle = true; break;</a:t>
            </a:r>
          </a:p>
          <a:p>
            <a:pPr>
              <a:tabLst>
                <a:tab pos="180975" algn="l"/>
                <a:tab pos="361950" algn="l"/>
                <a:tab pos="534988" algn="l"/>
                <a:tab pos="715963" algn="l"/>
                <a:tab pos="896938" algn="l"/>
                <a:tab pos="1077913" algn="l"/>
                <a:tab pos="1258888" algn="l"/>
              </a:tabLst>
            </a:pPr>
            <a:r>
              <a:rPr lang="en-GB" sz="1600" dirty="0" smtClean="0">
                <a:latin typeface="Courier New" pitchFamily="49" charset="0"/>
                <a:cs typeface="Courier New" pitchFamily="49" charset="0"/>
              </a:rPr>
              <a:t>      }</a:t>
            </a:r>
          </a:p>
          <a:p>
            <a:pPr>
              <a:tabLst>
                <a:tab pos="180975" algn="l"/>
                <a:tab pos="361950" algn="l"/>
                <a:tab pos="534988" algn="l"/>
                <a:tab pos="715963" algn="l"/>
                <a:tab pos="896938" algn="l"/>
                <a:tab pos="1077913" algn="l"/>
                <a:tab pos="1258888" algn="l"/>
              </a:tabLst>
            </a:pPr>
            <a:endParaRPr lang="en-GB" sz="2000" dirty="0" smtClean="0">
              <a:latin typeface="Courier New" pitchFamily="49" charset="0"/>
              <a:cs typeface="Courier New" pitchFamily="49" charset="0"/>
            </a:endParaRPr>
          </a:p>
          <a:p>
            <a:pPr>
              <a:tabLst>
                <a:tab pos="180975" algn="l"/>
                <a:tab pos="361950" algn="l"/>
                <a:tab pos="534988" algn="l"/>
                <a:tab pos="715963" algn="l"/>
                <a:tab pos="896938" algn="l"/>
                <a:tab pos="1077913" algn="l"/>
                <a:tab pos="1258888" algn="l"/>
              </a:tabLst>
            </a:pPr>
            <a:r>
              <a:rPr lang="en-GB" sz="1600" dirty="0" smtClean="0">
                <a:latin typeface="Courier New" pitchFamily="49" charset="0"/>
                <a:cs typeface="Courier New" pitchFamily="49" charset="0"/>
              </a:rPr>
              <a:t>      if (delta &gt; 0.0f) index |= (1 &lt;&lt; </a:t>
            </a:r>
            <a:r>
              <a:rPr lang="en-GB" sz="1600" dirty="0" err="1" smtClean="0">
                <a:latin typeface="Courier New" pitchFamily="49" charset="0"/>
                <a:cs typeface="Courier New" pitchFamily="49" charset="0"/>
              </a:rPr>
              <a:t>i</a:t>
            </a:r>
            <a:r>
              <a:rPr lang="en-GB" sz="1600" dirty="0" smtClean="0">
                <a:latin typeface="Courier New" pitchFamily="49" charset="0"/>
                <a:cs typeface="Courier New" pitchFamily="49" charset="0"/>
              </a:rPr>
              <a:t>);</a:t>
            </a:r>
          </a:p>
          <a:p>
            <a:pPr>
              <a:tabLst>
                <a:tab pos="180975" algn="l"/>
                <a:tab pos="361950" algn="l"/>
                <a:tab pos="534988" algn="l"/>
                <a:tab pos="715963" algn="l"/>
                <a:tab pos="896938" algn="l"/>
                <a:tab pos="1077913" algn="l"/>
                <a:tab pos="1258888" algn="l"/>
              </a:tabLst>
            </a:pPr>
            <a:r>
              <a:rPr lang="en-GB" sz="1600" dirty="0" smtClean="0">
                <a:latin typeface="Courier New" pitchFamily="49" charset="0"/>
                <a:cs typeface="Courier New" pitchFamily="49" charset="0"/>
              </a:rPr>
              <a:t>   }</a:t>
            </a:r>
          </a:p>
          <a:p>
            <a:pPr>
              <a:tabLst>
                <a:tab pos="180975" algn="l"/>
                <a:tab pos="361950" algn="l"/>
                <a:tab pos="534988" algn="l"/>
                <a:tab pos="715963" algn="l"/>
                <a:tab pos="896938" algn="l"/>
                <a:tab pos="1077913" algn="l"/>
                <a:tab pos="1258888" algn="l"/>
              </a:tabLst>
            </a:pPr>
            <a:endParaRPr lang="en-GB" sz="2000" dirty="0" smtClean="0">
              <a:latin typeface="Courier New" pitchFamily="49" charset="0"/>
              <a:cs typeface="Courier New" pitchFamily="49" charset="0"/>
            </a:endParaRPr>
          </a:p>
          <a:p>
            <a:pPr>
              <a:tabLst>
                <a:tab pos="180975" algn="l"/>
                <a:tab pos="361950" algn="l"/>
                <a:tab pos="534988" algn="l"/>
                <a:tab pos="715963" algn="l"/>
                <a:tab pos="896938" algn="l"/>
                <a:tab pos="1077913" algn="l"/>
                <a:tab pos="1258888" algn="l"/>
              </a:tabLst>
            </a:pPr>
            <a:r>
              <a:rPr lang="en-GB" sz="1600" dirty="0" smtClean="0">
                <a:latin typeface="Courier New" pitchFamily="49" charset="0"/>
                <a:cs typeface="Courier New" pitchFamily="49" charset="0"/>
              </a:rPr>
              <a:t>   if (!straddle </a:t>
            </a:r>
            <a:r>
              <a:rPr lang="en-GB" sz="1600" dirty="0" smtClean="0">
                <a:latin typeface="Courier New" pitchFamily="49" charset="0"/>
                <a:cs typeface="Courier New" pitchFamily="49" charset="0"/>
              </a:rPr>
              <a:t>&amp;&amp; </a:t>
            </a:r>
            <a:r>
              <a:rPr lang="en-GB" sz="1600" dirty="0" err="1" smtClean="0">
                <a:latin typeface="Courier New" pitchFamily="49" charset="0"/>
                <a:cs typeface="Courier New" pitchFamily="49" charset="0"/>
              </a:rPr>
              <a:t>CanInsertObject</a:t>
            </a:r>
            <a:r>
              <a:rPr lang="en-GB" sz="1600" dirty="0" smtClean="0">
                <a:latin typeface="Courier New" pitchFamily="49" charset="0"/>
                <a:cs typeface="Courier New" pitchFamily="49" charset="0"/>
              </a:rPr>
              <a:t>(</a:t>
            </a:r>
            <a:r>
              <a:rPr lang="en-GB" sz="1600" dirty="0" err="1" smtClean="0">
                <a:latin typeface="Courier New" pitchFamily="49" charset="0"/>
                <a:cs typeface="Courier New" pitchFamily="49" charset="0"/>
              </a:rPr>
              <a:t>treeNode.Child</a:t>
            </a:r>
            <a:r>
              <a:rPr lang="en-GB" sz="1600" dirty="0" smtClean="0">
                <a:latin typeface="Courier New" pitchFamily="49" charset="0"/>
                <a:cs typeface="Courier New" pitchFamily="49" charset="0"/>
              </a:rPr>
              <a:t>[index]) {</a:t>
            </a:r>
          </a:p>
          <a:p>
            <a:pPr>
              <a:tabLst>
                <a:tab pos="180975" algn="l"/>
                <a:tab pos="361950" algn="l"/>
                <a:tab pos="534988" algn="l"/>
                <a:tab pos="715963" algn="l"/>
                <a:tab pos="896938" algn="l"/>
                <a:tab pos="1077913" algn="l"/>
                <a:tab pos="1258888" algn="l"/>
              </a:tabLst>
            </a:pPr>
            <a:r>
              <a:rPr lang="en-GB" sz="1600" dirty="0" smtClean="0">
                <a:latin typeface="Courier New" pitchFamily="49" charset="0"/>
                <a:cs typeface="Courier New" pitchFamily="49" charset="0"/>
              </a:rPr>
              <a:t>      </a:t>
            </a:r>
            <a:r>
              <a:rPr lang="en-GB" sz="1600" b="1" dirty="0" err="1" smtClean="0">
                <a:latin typeface="Courier New" pitchFamily="49" charset="0"/>
                <a:cs typeface="Courier New" pitchFamily="49" charset="0"/>
              </a:rPr>
              <a:t>InsertObject</a:t>
            </a:r>
            <a:r>
              <a:rPr lang="en-GB" sz="1600" dirty="0" smtClean="0">
                <a:latin typeface="Courier New" pitchFamily="49" charset="0"/>
                <a:cs typeface="Courier New" pitchFamily="49" charset="0"/>
              </a:rPr>
              <a:t>(</a:t>
            </a:r>
            <a:r>
              <a:rPr lang="en-GB" sz="1600" dirty="0" err="1" smtClean="0">
                <a:latin typeface="Courier New" pitchFamily="49" charset="0"/>
                <a:cs typeface="Courier New" pitchFamily="49" charset="0"/>
              </a:rPr>
              <a:t>treeNode.Child</a:t>
            </a:r>
            <a:r>
              <a:rPr lang="en-GB" sz="1600" dirty="0" smtClean="0">
                <a:latin typeface="Courier New" pitchFamily="49" charset="0"/>
                <a:cs typeface="Courier New" pitchFamily="49" charset="0"/>
              </a:rPr>
              <a:t>[index], object);</a:t>
            </a:r>
          </a:p>
          <a:p>
            <a:pPr>
              <a:tabLst>
                <a:tab pos="180975" algn="l"/>
                <a:tab pos="361950" algn="l"/>
                <a:tab pos="534988" algn="l"/>
                <a:tab pos="715963" algn="l"/>
                <a:tab pos="896938" algn="l"/>
                <a:tab pos="1077913" algn="l"/>
                <a:tab pos="1258888" algn="l"/>
              </a:tabLst>
            </a:pPr>
            <a:r>
              <a:rPr lang="en-GB" sz="1600" dirty="0" smtClean="0">
                <a:latin typeface="Courier New" pitchFamily="49" charset="0"/>
                <a:cs typeface="Courier New" pitchFamily="49" charset="0"/>
              </a:rPr>
              <a:t>   } else {</a:t>
            </a:r>
          </a:p>
          <a:p>
            <a:pPr>
              <a:tabLst>
                <a:tab pos="180975" algn="l"/>
                <a:tab pos="361950" algn="l"/>
                <a:tab pos="534988" algn="l"/>
                <a:tab pos="715963" algn="l"/>
                <a:tab pos="896938" algn="l"/>
                <a:tab pos="1077913" algn="l"/>
                <a:tab pos="1258888" algn="l"/>
              </a:tabLst>
            </a:pPr>
            <a:r>
              <a:rPr lang="en-GB" sz="1600" dirty="0" smtClean="0">
                <a:latin typeface="Courier New" pitchFamily="49" charset="0"/>
                <a:cs typeface="Courier New" pitchFamily="49" charset="0"/>
              </a:rPr>
              <a:t>      </a:t>
            </a:r>
            <a:r>
              <a:rPr lang="en-GB" sz="1600" b="1" dirty="0" err="1" smtClean="0">
                <a:latin typeface="Courier New" pitchFamily="49" charset="0"/>
                <a:cs typeface="Courier New" pitchFamily="49" charset="0"/>
              </a:rPr>
              <a:t>InsertObject</a:t>
            </a:r>
            <a:r>
              <a:rPr lang="en-GB" sz="1600" dirty="0" smtClean="0">
                <a:latin typeface="Courier New" pitchFamily="49" charset="0"/>
                <a:cs typeface="Courier New" pitchFamily="49" charset="0"/>
              </a:rPr>
              <a:t>(</a:t>
            </a:r>
            <a:r>
              <a:rPr lang="en-GB" sz="1600" dirty="0" err="1" smtClean="0">
                <a:latin typeface="Courier New" pitchFamily="49" charset="0"/>
                <a:cs typeface="Courier New" pitchFamily="49" charset="0"/>
              </a:rPr>
              <a:t>treeNode</a:t>
            </a:r>
            <a:r>
              <a:rPr lang="en-GB" sz="1600" dirty="0" smtClean="0">
                <a:latin typeface="Courier New" pitchFamily="49" charset="0"/>
                <a:cs typeface="Courier New" pitchFamily="49" charset="0"/>
              </a:rPr>
              <a:t>, object);</a:t>
            </a:r>
          </a:p>
          <a:p>
            <a:pPr>
              <a:tabLst>
                <a:tab pos="180975" algn="l"/>
                <a:tab pos="361950" algn="l"/>
                <a:tab pos="534988" algn="l"/>
                <a:tab pos="715963" algn="l"/>
                <a:tab pos="896938" algn="l"/>
                <a:tab pos="1077913" algn="l"/>
                <a:tab pos="1258888" algn="l"/>
              </a:tabLst>
            </a:pPr>
            <a:r>
              <a:rPr lang="en-GB" sz="1600" dirty="0" smtClean="0">
                <a:latin typeface="Courier New" pitchFamily="49" charset="0"/>
                <a:cs typeface="Courier New" pitchFamily="49" charset="0"/>
              </a:rPr>
              <a:t>   }</a:t>
            </a:r>
          </a:p>
          <a:p>
            <a:pPr>
              <a:tabLst>
                <a:tab pos="180975" algn="l"/>
                <a:tab pos="361950" algn="l"/>
                <a:tab pos="534988" algn="l"/>
                <a:tab pos="715963" algn="l"/>
                <a:tab pos="896938" algn="l"/>
                <a:tab pos="1077913" algn="l"/>
                <a:tab pos="1258888" algn="l"/>
              </a:tabLst>
            </a:pPr>
            <a:r>
              <a:rPr lang="en-GB" sz="1600" dirty="0" smtClean="0">
                <a:latin typeface="Courier New" pitchFamily="49" charset="0"/>
                <a:cs typeface="Courier New" pitchFamily="49" charset="0"/>
              </a:rPr>
              <a:t>}</a:t>
            </a:r>
          </a:p>
        </p:txBody>
      </p:sp>
      <p:sp>
        <p:nvSpPr>
          <p:cNvPr id="11" name="TextBox 10"/>
          <p:cNvSpPr txBox="1"/>
          <p:nvPr/>
        </p:nvSpPr>
        <p:spPr>
          <a:xfrm>
            <a:off x="4714876" y="2428868"/>
            <a:ext cx="3214710" cy="738664"/>
          </a:xfrm>
          <a:prstGeom prst="rect">
            <a:avLst/>
          </a:prstGeom>
          <a:solidFill>
            <a:srgbClr val="99FF33">
              <a:alpha val="30196"/>
            </a:srgbClr>
          </a:solidFill>
          <a:ln>
            <a:solidFill>
              <a:srgbClr val="009900"/>
            </a:solidFill>
          </a:ln>
          <a:effectLst>
            <a:outerShdw blurRad="50800" dist="38100" dir="2700000" algn="tl" rotWithShape="0">
              <a:prstClr val="black">
                <a:alpha val="40000"/>
              </a:prstClr>
            </a:outerShdw>
            <a:softEdge rad="12700"/>
          </a:effectLst>
        </p:spPr>
        <p:txBody>
          <a:bodyPr wrap="square" lIns="0" tIns="0" rIns="0" bIns="0" rtlCol="0">
            <a:spAutoFit/>
          </a:bodyPr>
          <a:lstStyle/>
          <a:p>
            <a:r>
              <a:rPr lang="en-GB" sz="1600" dirty="0" smtClean="0">
                <a:solidFill>
                  <a:srgbClr val="0070C0"/>
                </a:solidFill>
                <a:latin typeface="Arial Narrow" pitchFamily="34" charset="0"/>
              </a:rPr>
              <a:t>Determine which octant the object’s centre (assuming sphere bound) is in, testing if any child dividing plane is crossed.</a:t>
            </a:r>
            <a:endParaRPr lang="en-GB" dirty="0">
              <a:solidFill>
                <a:srgbClr val="0070C0"/>
              </a:solidFill>
            </a:endParaRPr>
          </a:p>
        </p:txBody>
      </p:sp>
      <p:sp>
        <p:nvSpPr>
          <p:cNvPr id="12" name="TextBox 11"/>
          <p:cNvSpPr txBox="1"/>
          <p:nvPr/>
        </p:nvSpPr>
        <p:spPr>
          <a:xfrm>
            <a:off x="3786182" y="3929066"/>
            <a:ext cx="4143404" cy="492443"/>
          </a:xfrm>
          <a:prstGeom prst="rect">
            <a:avLst/>
          </a:prstGeom>
          <a:solidFill>
            <a:srgbClr val="99FF33">
              <a:alpha val="30196"/>
            </a:srgbClr>
          </a:solidFill>
          <a:ln>
            <a:solidFill>
              <a:srgbClr val="009900"/>
            </a:solidFill>
          </a:ln>
          <a:effectLst>
            <a:outerShdw blurRad="50800" dist="38100" dir="2700000" algn="tl" rotWithShape="0">
              <a:prstClr val="black">
                <a:alpha val="40000"/>
              </a:prstClr>
            </a:outerShdw>
            <a:softEdge rad="12700"/>
          </a:effectLst>
        </p:spPr>
        <p:txBody>
          <a:bodyPr wrap="square" lIns="0" tIns="0" rIns="0" bIns="0" rtlCol="0">
            <a:spAutoFit/>
          </a:bodyPr>
          <a:lstStyle/>
          <a:p>
            <a:r>
              <a:rPr lang="en-GB" sz="1600" dirty="0" smtClean="0">
                <a:solidFill>
                  <a:srgbClr val="0070C0"/>
                </a:solidFill>
                <a:latin typeface="Arial Narrow" pitchFamily="34" charset="0"/>
              </a:rPr>
              <a:t>Performed a bitwise shift using the index and add the result to the index (i.e. building up the child index)</a:t>
            </a:r>
            <a:endParaRPr lang="en-GB" dirty="0">
              <a:solidFill>
                <a:srgbClr val="0070C0"/>
              </a:solidFill>
            </a:endParaRPr>
          </a:p>
        </p:txBody>
      </p:sp>
      <p:sp>
        <p:nvSpPr>
          <p:cNvPr id="13" name="TextBox 12"/>
          <p:cNvSpPr txBox="1"/>
          <p:nvPr/>
        </p:nvSpPr>
        <p:spPr>
          <a:xfrm>
            <a:off x="2786050" y="4793945"/>
            <a:ext cx="5143536" cy="492443"/>
          </a:xfrm>
          <a:prstGeom prst="rect">
            <a:avLst/>
          </a:prstGeom>
          <a:solidFill>
            <a:srgbClr val="99FF33">
              <a:alpha val="30196"/>
            </a:srgbClr>
          </a:solidFill>
          <a:ln>
            <a:solidFill>
              <a:srgbClr val="009900"/>
            </a:solidFill>
          </a:ln>
          <a:effectLst>
            <a:outerShdw blurRad="50800" dist="38100" dir="2700000" algn="tl" rotWithShape="0">
              <a:prstClr val="black">
                <a:alpha val="40000"/>
              </a:prstClr>
            </a:outerShdw>
            <a:softEdge rad="12700"/>
          </a:effectLst>
        </p:spPr>
        <p:txBody>
          <a:bodyPr wrap="square" lIns="0" tIns="0" rIns="0" bIns="0" rtlCol="0">
            <a:spAutoFit/>
          </a:bodyPr>
          <a:lstStyle/>
          <a:p>
            <a:r>
              <a:rPr lang="en-GB" sz="1600" dirty="0" smtClean="0">
                <a:solidFill>
                  <a:srgbClr val="0070C0"/>
                </a:solidFill>
                <a:latin typeface="Arial Narrow" pitchFamily="34" charset="0"/>
              </a:rPr>
              <a:t>If the object can be cleanly inserted into a child then do so (additional tests, such as max tree depth, could also be included here).</a:t>
            </a:r>
            <a:endParaRPr lang="en-GB" dirty="0">
              <a:solidFill>
                <a:srgbClr val="0070C0"/>
              </a:solidFill>
            </a:endParaRPr>
          </a:p>
        </p:txBody>
      </p:sp>
      <p:sp>
        <p:nvSpPr>
          <p:cNvPr id="14" name="TextBox 13"/>
          <p:cNvSpPr txBox="1"/>
          <p:nvPr/>
        </p:nvSpPr>
        <p:spPr>
          <a:xfrm>
            <a:off x="5357818" y="5786454"/>
            <a:ext cx="3286148" cy="492443"/>
          </a:xfrm>
          <a:prstGeom prst="rect">
            <a:avLst/>
          </a:prstGeom>
          <a:solidFill>
            <a:srgbClr val="99FF33">
              <a:alpha val="30196"/>
            </a:srgbClr>
          </a:solidFill>
          <a:ln>
            <a:solidFill>
              <a:srgbClr val="009900"/>
            </a:solidFill>
          </a:ln>
          <a:effectLst>
            <a:outerShdw blurRad="50800" dist="38100" dir="2700000" algn="tl" rotWithShape="0">
              <a:prstClr val="black">
                <a:alpha val="40000"/>
              </a:prstClr>
            </a:outerShdw>
            <a:softEdge rad="12700"/>
          </a:effectLst>
        </p:spPr>
        <p:txBody>
          <a:bodyPr wrap="square" lIns="0" tIns="0" rIns="0" bIns="0" rtlCol="0">
            <a:spAutoFit/>
          </a:bodyPr>
          <a:lstStyle/>
          <a:p>
            <a:r>
              <a:rPr lang="en-GB" sz="1600" dirty="0" smtClean="0">
                <a:solidFill>
                  <a:srgbClr val="0070C0"/>
                </a:solidFill>
                <a:latin typeface="Arial Narrow" pitchFamily="34" charset="0"/>
              </a:rPr>
              <a:t>The insert method may need to create a new node if the current child branch is null</a:t>
            </a:r>
            <a:endParaRPr lang="en-GB" dirty="0">
              <a:solidFill>
                <a:srgbClr val="0070C0"/>
              </a:solidFill>
            </a:endParaRPr>
          </a:p>
        </p:txBody>
      </p:sp>
      <p:sp>
        <p:nvSpPr>
          <p:cNvPr id="15" name="TextBox 14"/>
          <p:cNvSpPr txBox="1"/>
          <p:nvPr/>
        </p:nvSpPr>
        <p:spPr>
          <a:xfrm>
            <a:off x="3000364" y="6357958"/>
            <a:ext cx="5643602" cy="246221"/>
          </a:xfrm>
          <a:prstGeom prst="rect">
            <a:avLst/>
          </a:prstGeom>
          <a:solidFill>
            <a:srgbClr val="99FF33">
              <a:alpha val="30196"/>
            </a:srgbClr>
          </a:solidFill>
          <a:ln>
            <a:solidFill>
              <a:srgbClr val="009900"/>
            </a:solidFill>
          </a:ln>
          <a:effectLst>
            <a:outerShdw blurRad="50800" dist="38100" dir="2700000" algn="tl" rotWithShape="0">
              <a:prstClr val="black">
                <a:alpha val="40000"/>
              </a:prstClr>
            </a:outerShdw>
            <a:softEdge rad="12700"/>
          </a:effectLst>
        </p:spPr>
        <p:txBody>
          <a:bodyPr wrap="square" lIns="0" tIns="0" rIns="0" bIns="0" rtlCol="0">
            <a:spAutoFit/>
          </a:bodyPr>
          <a:lstStyle/>
          <a:p>
            <a:r>
              <a:rPr lang="en-GB" sz="1600" dirty="0" smtClean="0">
                <a:solidFill>
                  <a:srgbClr val="0070C0"/>
                </a:solidFill>
                <a:latin typeface="Arial Narrow" pitchFamily="34" charset="0"/>
              </a:rPr>
              <a:t>The object straddles a boundary or cannot be added to a child, so add here.</a:t>
            </a:r>
            <a:endParaRPr lang="en-GB" dirty="0">
              <a:solidFill>
                <a:srgbClr val="0070C0"/>
              </a:solidFill>
            </a:endParaRPr>
          </a:p>
        </p:txBody>
      </p:sp>
      <p:sp>
        <p:nvSpPr>
          <p:cNvPr id="16" name="AutoShape 16"/>
          <p:cNvSpPr>
            <a:spLocks noChangeArrowheads="1"/>
          </p:cNvSpPr>
          <p:nvPr/>
        </p:nvSpPr>
        <p:spPr bwMode="auto">
          <a:xfrm>
            <a:off x="4429124" y="71414"/>
            <a:ext cx="4643470" cy="1214446"/>
          </a:xfrm>
          <a:prstGeom prst="roundRect">
            <a:avLst>
              <a:gd name="adj" fmla="val 14876"/>
            </a:avLst>
          </a:prstGeom>
          <a:solidFill>
            <a:srgbClr val="E9DA17"/>
          </a:solidFill>
          <a:ln>
            <a:headEnd/>
            <a:tailEnd/>
          </a:ln>
        </p:spPr>
        <p:style>
          <a:lnRef idx="0">
            <a:schemeClr val="accent1"/>
          </a:lnRef>
          <a:fillRef idx="3">
            <a:schemeClr val="accent1"/>
          </a:fillRef>
          <a:effectRef idx="3">
            <a:schemeClr val="accent1"/>
          </a:effectRef>
          <a:fontRef idx="minor">
            <a:schemeClr val="lt1"/>
          </a:fontRef>
        </p:style>
        <p:txBody>
          <a:bodyPr wrap="none" anchor="ctr"/>
          <a:lstStyle/>
          <a:p>
            <a:endParaRPr lang="en-GB">
              <a:solidFill>
                <a:schemeClr val="tx1"/>
              </a:solidFill>
            </a:endParaRPr>
          </a:p>
        </p:txBody>
      </p:sp>
      <p:sp>
        <p:nvSpPr>
          <p:cNvPr id="17" name="Rectangle 16"/>
          <p:cNvSpPr>
            <a:spLocks noChangeArrowheads="1"/>
          </p:cNvSpPr>
          <p:nvPr/>
        </p:nvSpPr>
        <p:spPr bwMode="auto">
          <a:xfrm>
            <a:off x="4500562" y="71414"/>
            <a:ext cx="4500594" cy="1169551"/>
          </a:xfrm>
          <a:prstGeom prst="rect">
            <a:avLst/>
          </a:prstGeom>
          <a:noFill/>
          <a:ln w="9525">
            <a:noFill/>
            <a:miter lim="800000"/>
            <a:headEnd/>
            <a:tailEnd/>
          </a:ln>
          <a:effectLst/>
        </p:spPr>
        <p:txBody>
          <a:bodyPr wrap="square" anchor="ctr">
            <a:spAutoFit/>
          </a:bodyPr>
          <a:lstStyle/>
          <a:p>
            <a:pPr>
              <a:tabLst>
                <a:tab pos="180975" algn="l"/>
                <a:tab pos="361950" algn="l"/>
                <a:tab pos="534988" algn="l"/>
                <a:tab pos="715963" algn="l"/>
                <a:tab pos="896938" algn="l"/>
                <a:tab pos="1077913" algn="l"/>
                <a:tab pos="1258888" algn="l"/>
              </a:tabLst>
            </a:pPr>
            <a:r>
              <a:rPr lang="en-GB" sz="1400" dirty="0" err="1" smtClean="0">
                <a:latin typeface="Courier New" pitchFamily="49" charset="0"/>
                <a:cs typeface="Courier New" pitchFamily="49" charset="0"/>
              </a:rPr>
              <a:t>struct</a:t>
            </a:r>
            <a:r>
              <a:rPr lang="en-GB" sz="1400" dirty="0" smtClean="0">
                <a:latin typeface="Courier New" pitchFamily="49" charset="0"/>
                <a:cs typeface="Courier New" pitchFamily="49" charset="0"/>
              </a:rPr>
              <a:t> </a:t>
            </a:r>
            <a:r>
              <a:rPr lang="en-GB" sz="1400" b="1" dirty="0" smtClean="0">
                <a:latin typeface="Courier New" pitchFamily="49" charset="0"/>
                <a:cs typeface="Courier New" pitchFamily="49" charset="0"/>
              </a:rPr>
              <a:t>Node</a:t>
            </a:r>
            <a:r>
              <a:rPr lang="en-GB" sz="1400" dirty="0" smtClean="0">
                <a:latin typeface="Courier New" pitchFamily="49" charset="0"/>
                <a:cs typeface="Courier New" pitchFamily="49" charset="0"/>
              </a:rPr>
              <a:t> {</a:t>
            </a:r>
          </a:p>
          <a:p>
            <a:pPr>
              <a:tabLst>
                <a:tab pos="180975" algn="l"/>
                <a:tab pos="361950" algn="l"/>
                <a:tab pos="534988" algn="l"/>
                <a:tab pos="715963" algn="l"/>
                <a:tab pos="896938" algn="l"/>
                <a:tab pos="1077913" algn="l"/>
                <a:tab pos="1258888" algn="l"/>
              </a:tabLst>
            </a:pPr>
            <a:r>
              <a:rPr lang="en-GB" sz="1400" dirty="0" smtClean="0">
                <a:latin typeface="Courier New" pitchFamily="49" charset="0"/>
                <a:cs typeface="Courier New" pitchFamily="49" charset="0"/>
              </a:rPr>
              <a:t>   Point </a:t>
            </a:r>
            <a:r>
              <a:rPr lang="en-GB" sz="1400" dirty="0" err="1" smtClean="0">
                <a:latin typeface="Courier New" pitchFamily="49" charset="0"/>
                <a:cs typeface="Courier New" pitchFamily="49" charset="0"/>
              </a:rPr>
              <a:t>Center</a:t>
            </a:r>
            <a:r>
              <a:rPr lang="en-GB" sz="1400" dirty="0" smtClean="0">
                <a:latin typeface="Courier New" pitchFamily="49" charset="0"/>
                <a:cs typeface="Courier New" pitchFamily="49" charset="0"/>
              </a:rPr>
              <a:t>; // Node centre point</a:t>
            </a:r>
          </a:p>
          <a:p>
            <a:pPr>
              <a:tabLst>
                <a:tab pos="180975" algn="l"/>
                <a:tab pos="361950" algn="l"/>
                <a:tab pos="534988" algn="l"/>
                <a:tab pos="715963" algn="l"/>
                <a:tab pos="896938" algn="l"/>
                <a:tab pos="1077913" algn="l"/>
                <a:tab pos="1258888" algn="l"/>
              </a:tabLst>
            </a:pPr>
            <a:r>
              <a:rPr lang="en-GB" sz="1400" dirty="0" smtClean="0">
                <a:latin typeface="Courier New" pitchFamily="49" charset="0"/>
                <a:cs typeface="Courier New" pitchFamily="49" charset="0"/>
              </a:rPr>
              <a:t>   float </a:t>
            </a:r>
            <a:r>
              <a:rPr lang="en-GB" sz="1400" dirty="0" err="1" smtClean="0">
                <a:latin typeface="Courier New" pitchFamily="49" charset="0"/>
                <a:cs typeface="Courier New" pitchFamily="49" charset="0"/>
              </a:rPr>
              <a:t>HalfWidth</a:t>
            </a:r>
            <a:r>
              <a:rPr lang="en-GB" sz="1400" dirty="0" smtClean="0">
                <a:latin typeface="Courier New" pitchFamily="49" charset="0"/>
                <a:cs typeface="Courier New" pitchFamily="49" charset="0"/>
              </a:rPr>
              <a:t>; // Node half width</a:t>
            </a:r>
          </a:p>
          <a:p>
            <a:pPr>
              <a:tabLst>
                <a:tab pos="180975" algn="l"/>
                <a:tab pos="361950" algn="l"/>
                <a:tab pos="534988" algn="l"/>
                <a:tab pos="715963" algn="l"/>
                <a:tab pos="896938" algn="l"/>
                <a:tab pos="1077913" algn="l"/>
                <a:tab pos="1258888" algn="l"/>
              </a:tabLst>
            </a:pPr>
            <a:r>
              <a:rPr lang="en-GB" sz="1400" dirty="0" smtClean="0">
                <a:latin typeface="Courier New" pitchFamily="49" charset="0"/>
                <a:cs typeface="Courier New" pitchFamily="49" charset="0"/>
              </a:rPr>
              <a:t>   Node[] Child; // Eight children nodes</a:t>
            </a:r>
          </a:p>
          <a:p>
            <a:pPr>
              <a:tabLst>
                <a:tab pos="180975" algn="l"/>
                <a:tab pos="361950" algn="l"/>
                <a:tab pos="534988" algn="l"/>
                <a:tab pos="715963" algn="l"/>
                <a:tab pos="896938" algn="l"/>
                <a:tab pos="1077913" algn="l"/>
                <a:tab pos="1258888" algn="l"/>
              </a:tabLst>
            </a:pPr>
            <a:r>
              <a:rPr lang="en-GB" sz="1400" dirty="0" smtClean="0">
                <a:latin typeface="Courier New" pitchFamily="49" charset="0"/>
                <a:cs typeface="Courier New" pitchFamily="49" charset="0"/>
              </a:rPr>
              <a:t>   </a:t>
            </a:r>
            <a:r>
              <a:rPr lang="en-GB" sz="1400" dirty="0" err="1" smtClean="0">
                <a:latin typeface="Courier New" pitchFamily="49" charset="0"/>
                <a:cs typeface="Courier New" pitchFamily="49" charset="0"/>
              </a:rPr>
              <a:t>LinkedList</a:t>
            </a:r>
            <a:r>
              <a:rPr lang="en-GB" sz="1400" dirty="0" smtClean="0">
                <a:latin typeface="Courier New" pitchFamily="49" charset="0"/>
                <a:cs typeface="Courier New" pitchFamily="49" charset="0"/>
              </a:rPr>
              <a:t> Objects; // Stored objects</a:t>
            </a:r>
          </a:p>
        </p:txBody>
      </p:sp>
      <p:sp>
        <p:nvSpPr>
          <p:cNvPr id="19" name="TextBox 18"/>
          <p:cNvSpPr txBox="1"/>
          <p:nvPr/>
        </p:nvSpPr>
        <p:spPr>
          <a:xfrm>
            <a:off x="6000760" y="71414"/>
            <a:ext cx="1857388" cy="246221"/>
          </a:xfrm>
          <a:prstGeom prst="rect">
            <a:avLst/>
          </a:prstGeom>
          <a:solidFill>
            <a:srgbClr val="99FF33">
              <a:alpha val="30196"/>
            </a:srgbClr>
          </a:solidFill>
          <a:ln>
            <a:solidFill>
              <a:srgbClr val="009900"/>
            </a:solidFill>
          </a:ln>
          <a:effectLst>
            <a:outerShdw blurRad="50800" dist="38100" dir="2700000" algn="tl" rotWithShape="0">
              <a:prstClr val="black">
                <a:alpha val="40000"/>
              </a:prstClr>
            </a:outerShdw>
            <a:softEdge rad="12700"/>
          </a:effectLst>
        </p:spPr>
        <p:txBody>
          <a:bodyPr wrap="square" lIns="0" tIns="0" rIns="0" bIns="0" rtlCol="0">
            <a:spAutoFit/>
          </a:bodyPr>
          <a:lstStyle/>
          <a:p>
            <a:r>
              <a:rPr lang="en-GB" sz="1600" dirty="0" smtClean="0">
                <a:solidFill>
                  <a:srgbClr val="0070C0"/>
                </a:solidFill>
                <a:latin typeface="Arial Narrow" pitchFamily="34" charset="0"/>
              </a:rPr>
              <a:t>Assumed node structure</a:t>
            </a:r>
            <a:endParaRPr lang="en-GB" dirty="0">
              <a:solidFill>
                <a:srgbClr val="0070C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500"/>
                                        <p:tgtEl>
                                          <p:spTgt spid="19"/>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xEl>
                                              <p:pRg st="0" end="0"/>
                                            </p:txEl>
                                          </p:spTgt>
                                        </p:tgtEl>
                                        <p:attrNameLst>
                                          <p:attrName>style.visibility</p:attrName>
                                        </p:attrNameLst>
                                      </p:cBhvr>
                                      <p:to>
                                        <p:strVal val="visible"/>
                                      </p:to>
                                    </p:set>
                                    <p:animEffect transition="in" filter="fade">
                                      <p:cBhvr>
                                        <p:cTn id="22" dur="500"/>
                                        <p:tgtEl>
                                          <p:spTgt spid="7">
                                            <p:txEl>
                                              <p:pRg st="0" end="0"/>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7">
                                            <p:txEl>
                                              <p:pRg st="1" end="1"/>
                                            </p:txEl>
                                          </p:spTgt>
                                        </p:tgtEl>
                                        <p:attrNameLst>
                                          <p:attrName>style.visibility</p:attrName>
                                        </p:attrNameLst>
                                      </p:cBhvr>
                                      <p:to>
                                        <p:strVal val="visible"/>
                                      </p:to>
                                    </p:set>
                                    <p:animEffect transition="in" filter="fade">
                                      <p:cBhvr>
                                        <p:cTn id="25" dur="500"/>
                                        <p:tgtEl>
                                          <p:spTgt spid="7">
                                            <p:txEl>
                                              <p:pRg st="1" end="1"/>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7">
                                            <p:txEl>
                                              <p:pRg st="2" end="2"/>
                                            </p:txEl>
                                          </p:spTgt>
                                        </p:tgtEl>
                                        <p:attrNameLst>
                                          <p:attrName>style.visibility</p:attrName>
                                        </p:attrNameLst>
                                      </p:cBhvr>
                                      <p:to>
                                        <p:strVal val="visible"/>
                                      </p:to>
                                    </p:set>
                                    <p:animEffect transition="in" filter="fade">
                                      <p:cBhvr>
                                        <p:cTn id="28" dur="500"/>
                                        <p:tgtEl>
                                          <p:spTgt spid="7">
                                            <p:txEl>
                                              <p:pRg st="2" end="2"/>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7">
                                            <p:txEl>
                                              <p:pRg st="3" end="3"/>
                                            </p:txEl>
                                          </p:spTgt>
                                        </p:tgtEl>
                                        <p:attrNameLst>
                                          <p:attrName>style.visibility</p:attrName>
                                        </p:attrNameLst>
                                      </p:cBhvr>
                                      <p:to>
                                        <p:strVal val="visible"/>
                                      </p:to>
                                    </p:set>
                                    <p:animEffect transition="in" filter="fade">
                                      <p:cBhvr>
                                        <p:cTn id="31" dur="500"/>
                                        <p:tgtEl>
                                          <p:spTgt spid="7">
                                            <p:txEl>
                                              <p:pRg st="3" end="3"/>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fade">
                                      <p:cBhvr>
                                        <p:cTn id="36" dur="500"/>
                                        <p:tgtEl>
                                          <p:spTgt spid="11"/>
                                        </p:tgtEl>
                                      </p:cBhvr>
                                    </p:animEffect>
                                  </p:childTnLst>
                                </p:cTn>
                              </p:par>
                              <p:par>
                                <p:cTn id="37" presetID="10" presetClass="entr" presetSubtype="0" fill="hold" nodeType="withEffect">
                                  <p:stCondLst>
                                    <p:cond delay="0"/>
                                  </p:stCondLst>
                                  <p:childTnLst>
                                    <p:set>
                                      <p:cBhvr>
                                        <p:cTn id="38" dur="1" fill="hold">
                                          <p:stCondLst>
                                            <p:cond delay="0"/>
                                          </p:stCondLst>
                                        </p:cTn>
                                        <p:tgtEl>
                                          <p:spTgt spid="7">
                                            <p:txEl>
                                              <p:pRg st="5" end="5"/>
                                            </p:txEl>
                                          </p:spTgt>
                                        </p:tgtEl>
                                        <p:attrNameLst>
                                          <p:attrName>style.visibility</p:attrName>
                                        </p:attrNameLst>
                                      </p:cBhvr>
                                      <p:to>
                                        <p:strVal val="visible"/>
                                      </p:to>
                                    </p:set>
                                    <p:animEffect transition="in" filter="fade">
                                      <p:cBhvr>
                                        <p:cTn id="39" dur="500"/>
                                        <p:tgtEl>
                                          <p:spTgt spid="7">
                                            <p:txEl>
                                              <p:pRg st="5" end="5"/>
                                            </p:txEl>
                                          </p:spTgt>
                                        </p:tgtEl>
                                      </p:cBhvr>
                                    </p:animEffect>
                                  </p:childTnLst>
                                </p:cTn>
                              </p:par>
                              <p:par>
                                <p:cTn id="40" presetID="10" presetClass="entr" presetSubtype="0" fill="hold" nodeType="withEffect">
                                  <p:stCondLst>
                                    <p:cond delay="0"/>
                                  </p:stCondLst>
                                  <p:childTnLst>
                                    <p:set>
                                      <p:cBhvr>
                                        <p:cTn id="41" dur="1" fill="hold">
                                          <p:stCondLst>
                                            <p:cond delay="0"/>
                                          </p:stCondLst>
                                        </p:cTn>
                                        <p:tgtEl>
                                          <p:spTgt spid="7">
                                            <p:txEl>
                                              <p:pRg st="6" end="6"/>
                                            </p:txEl>
                                          </p:spTgt>
                                        </p:tgtEl>
                                        <p:attrNameLst>
                                          <p:attrName>style.visibility</p:attrName>
                                        </p:attrNameLst>
                                      </p:cBhvr>
                                      <p:to>
                                        <p:strVal val="visible"/>
                                      </p:to>
                                    </p:set>
                                    <p:animEffect transition="in" filter="fade">
                                      <p:cBhvr>
                                        <p:cTn id="42" dur="500"/>
                                        <p:tgtEl>
                                          <p:spTgt spid="7">
                                            <p:txEl>
                                              <p:pRg st="6" end="6"/>
                                            </p:txEl>
                                          </p:spTgt>
                                        </p:tgtEl>
                                      </p:cBhvr>
                                    </p:animEffect>
                                  </p:childTnLst>
                                </p:cTn>
                              </p:par>
                              <p:par>
                                <p:cTn id="43" presetID="10" presetClass="entr" presetSubtype="0" fill="hold" nodeType="withEffect">
                                  <p:stCondLst>
                                    <p:cond delay="0"/>
                                  </p:stCondLst>
                                  <p:childTnLst>
                                    <p:set>
                                      <p:cBhvr>
                                        <p:cTn id="44" dur="1" fill="hold">
                                          <p:stCondLst>
                                            <p:cond delay="0"/>
                                          </p:stCondLst>
                                        </p:cTn>
                                        <p:tgtEl>
                                          <p:spTgt spid="7">
                                            <p:txEl>
                                              <p:pRg st="7" end="7"/>
                                            </p:txEl>
                                          </p:spTgt>
                                        </p:tgtEl>
                                        <p:attrNameLst>
                                          <p:attrName>style.visibility</p:attrName>
                                        </p:attrNameLst>
                                      </p:cBhvr>
                                      <p:to>
                                        <p:strVal val="visible"/>
                                      </p:to>
                                    </p:set>
                                    <p:animEffect transition="in" filter="fade">
                                      <p:cBhvr>
                                        <p:cTn id="45" dur="500"/>
                                        <p:tgtEl>
                                          <p:spTgt spid="7">
                                            <p:txEl>
                                              <p:pRg st="7" end="7"/>
                                            </p:txEl>
                                          </p:spTgt>
                                        </p:tgtEl>
                                      </p:cBhvr>
                                    </p:animEffect>
                                  </p:childTnLst>
                                </p:cTn>
                              </p:par>
                              <p:par>
                                <p:cTn id="46" presetID="10" presetClass="entr" presetSubtype="0" fill="hold" nodeType="withEffect">
                                  <p:stCondLst>
                                    <p:cond delay="0"/>
                                  </p:stCondLst>
                                  <p:childTnLst>
                                    <p:set>
                                      <p:cBhvr>
                                        <p:cTn id="47" dur="1" fill="hold">
                                          <p:stCondLst>
                                            <p:cond delay="0"/>
                                          </p:stCondLst>
                                        </p:cTn>
                                        <p:tgtEl>
                                          <p:spTgt spid="7">
                                            <p:txEl>
                                              <p:pRg st="8" end="8"/>
                                            </p:txEl>
                                          </p:spTgt>
                                        </p:tgtEl>
                                        <p:attrNameLst>
                                          <p:attrName>style.visibility</p:attrName>
                                        </p:attrNameLst>
                                      </p:cBhvr>
                                      <p:to>
                                        <p:strVal val="visible"/>
                                      </p:to>
                                    </p:set>
                                    <p:animEffect transition="in" filter="fade">
                                      <p:cBhvr>
                                        <p:cTn id="48" dur="500"/>
                                        <p:tgtEl>
                                          <p:spTgt spid="7">
                                            <p:txEl>
                                              <p:pRg st="8" end="8"/>
                                            </p:txEl>
                                          </p:spTgt>
                                        </p:tgtEl>
                                      </p:cBhvr>
                                    </p:animEffect>
                                  </p:childTnLst>
                                </p:cTn>
                              </p:par>
                              <p:par>
                                <p:cTn id="49" presetID="10" presetClass="entr" presetSubtype="0" fill="hold" nodeType="withEffect">
                                  <p:stCondLst>
                                    <p:cond delay="0"/>
                                  </p:stCondLst>
                                  <p:childTnLst>
                                    <p:set>
                                      <p:cBhvr>
                                        <p:cTn id="50" dur="1" fill="hold">
                                          <p:stCondLst>
                                            <p:cond delay="0"/>
                                          </p:stCondLst>
                                        </p:cTn>
                                        <p:tgtEl>
                                          <p:spTgt spid="7">
                                            <p:txEl>
                                              <p:pRg st="9" end="9"/>
                                            </p:txEl>
                                          </p:spTgt>
                                        </p:tgtEl>
                                        <p:attrNameLst>
                                          <p:attrName>style.visibility</p:attrName>
                                        </p:attrNameLst>
                                      </p:cBhvr>
                                      <p:to>
                                        <p:strVal val="visible"/>
                                      </p:to>
                                    </p:set>
                                    <p:animEffect transition="in" filter="fade">
                                      <p:cBhvr>
                                        <p:cTn id="51" dur="500"/>
                                        <p:tgtEl>
                                          <p:spTgt spid="7">
                                            <p:txEl>
                                              <p:pRg st="9" end="9"/>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12"/>
                                        </p:tgtEl>
                                        <p:attrNameLst>
                                          <p:attrName>style.visibility</p:attrName>
                                        </p:attrNameLst>
                                      </p:cBhvr>
                                      <p:to>
                                        <p:strVal val="visible"/>
                                      </p:to>
                                    </p:set>
                                    <p:animEffect transition="in" filter="fade">
                                      <p:cBhvr>
                                        <p:cTn id="56" dur="500"/>
                                        <p:tgtEl>
                                          <p:spTgt spid="12"/>
                                        </p:tgtEl>
                                      </p:cBhvr>
                                    </p:animEffect>
                                  </p:childTnLst>
                                </p:cTn>
                              </p:par>
                              <p:par>
                                <p:cTn id="57" presetID="10" presetClass="entr" presetSubtype="0" fill="hold" nodeType="withEffect">
                                  <p:stCondLst>
                                    <p:cond delay="0"/>
                                  </p:stCondLst>
                                  <p:childTnLst>
                                    <p:set>
                                      <p:cBhvr>
                                        <p:cTn id="58" dur="1" fill="hold">
                                          <p:stCondLst>
                                            <p:cond delay="0"/>
                                          </p:stCondLst>
                                        </p:cTn>
                                        <p:tgtEl>
                                          <p:spTgt spid="7">
                                            <p:txEl>
                                              <p:pRg st="11" end="11"/>
                                            </p:txEl>
                                          </p:spTgt>
                                        </p:tgtEl>
                                        <p:attrNameLst>
                                          <p:attrName>style.visibility</p:attrName>
                                        </p:attrNameLst>
                                      </p:cBhvr>
                                      <p:to>
                                        <p:strVal val="visible"/>
                                      </p:to>
                                    </p:set>
                                    <p:animEffect transition="in" filter="fade">
                                      <p:cBhvr>
                                        <p:cTn id="59" dur="500"/>
                                        <p:tgtEl>
                                          <p:spTgt spid="7">
                                            <p:txEl>
                                              <p:pRg st="11" end="11"/>
                                            </p:txEl>
                                          </p:spTgt>
                                        </p:tgtEl>
                                      </p:cBhvr>
                                    </p:animEffect>
                                  </p:childTnLst>
                                </p:cTn>
                              </p:par>
                              <p:par>
                                <p:cTn id="60" presetID="10" presetClass="entr" presetSubtype="0" fill="hold" nodeType="withEffect">
                                  <p:stCondLst>
                                    <p:cond delay="0"/>
                                  </p:stCondLst>
                                  <p:childTnLst>
                                    <p:set>
                                      <p:cBhvr>
                                        <p:cTn id="61" dur="1" fill="hold">
                                          <p:stCondLst>
                                            <p:cond delay="0"/>
                                          </p:stCondLst>
                                        </p:cTn>
                                        <p:tgtEl>
                                          <p:spTgt spid="7">
                                            <p:txEl>
                                              <p:pRg st="12" end="12"/>
                                            </p:txEl>
                                          </p:spTgt>
                                        </p:tgtEl>
                                        <p:attrNameLst>
                                          <p:attrName>style.visibility</p:attrName>
                                        </p:attrNameLst>
                                      </p:cBhvr>
                                      <p:to>
                                        <p:strVal val="visible"/>
                                      </p:to>
                                    </p:set>
                                    <p:animEffect transition="in" filter="fade">
                                      <p:cBhvr>
                                        <p:cTn id="62" dur="500"/>
                                        <p:tgtEl>
                                          <p:spTgt spid="7">
                                            <p:txEl>
                                              <p:pRg st="12" end="12"/>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13"/>
                                        </p:tgtEl>
                                        <p:attrNameLst>
                                          <p:attrName>style.visibility</p:attrName>
                                        </p:attrNameLst>
                                      </p:cBhvr>
                                      <p:to>
                                        <p:strVal val="visible"/>
                                      </p:to>
                                    </p:set>
                                    <p:animEffect transition="in" filter="fade">
                                      <p:cBhvr>
                                        <p:cTn id="67" dur="500"/>
                                        <p:tgtEl>
                                          <p:spTgt spid="13"/>
                                        </p:tgtEl>
                                      </p:cBhvr>
                                    </p:animEffect>
                                  </p:childTnLst>
                                </p:cTn>
                              </p:par>
                              <p:par>
                                <p:cTn id="68" presetID="10" presetClass="entr" presetSubtype="0" fill="hold" nodeType="withEffect">
                                  <p:stCondLst>
                                    <p:cond delay="0"/>
                                  </p:stCondLst>
                                  <p:childTnLst>
                                    <p:set>
                                      <p:cBhvr>
                                        <p:cTn id="69" dur="1" fill="hold">
                                          <p:stCondLst>
                                            <p:cond delay="0"/>
                                          </p:stCondLst>
                                        </p:cTn>
                                        <p:tgtEl>
                                          <p:spTgt spid="7">
                                            <p:txEl>
                                              <p:pRg st="14" end="14"/>
                                            </p:txEl>
                                          </p:spTgt>
                                        </p:tgtEl>
                                        <p:attrNameLst>
                                          <p:attrName>style.visibility</p:attrName>
                                        </p:attrNameLst>
                                      </p:cBhvr>
                                      <p:to>
                                        <p:strVal val="visible"/>
                                      </p:to>
                                    </p:set>
                                    <p:animEffect transition="in" filter="fade">
                                      <p:cBhvr>
                                        <p:cTn id="70" dur="500"/>
                                        <p:tgtEl>
                                          <p:spTgt spid="7">
                                            <p:txEl>
                                              <p:pRg st="14" end="14"/>
                                            </p:txEl>
                                          </p:spTgt>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14"/>
                                        </p:tgtEl>
                                        <p:attrNameLst>
                                          <p:attrName>style.visibility</p:attrName>
                                        </p:attrNameLst>
                                      </p:cBhvr>
                                      <p:to>
                                        <p:strVal val="visible"/>
                                      </p:to>
                                    </p:set>
                                    <p:animEffect transition="in" filter="fade">
                                      <p:cBhvr>
                                        <p:cTn id="75" dur="500"/>
                                        <p:tgtEl>
                                          <p:spTgt spid="14"/>
                                        </p:tgtEl>
                                      </p:cBhvr>
                                    </p:animEffect>
                                  </p:childTnLst>
                                </p:cTn>
                              </p:par>
                              <p:par>
                                <p:cTn id="76" presetID="10" presetClass="entr" presetSubtype="0" fill="hold" nodeType="withEffect">
                                  <p:stCondLst>
                                    <p:cond delay="0"/>
                                  </p:stCondLst>
                                  <p:childTnLst>
                                    <p:set>
                                      <p:cBhvr>
                                        <p:cTn id="77" dur="1" fill="hold">
                                          <p:stCondLst>
                                            <p:cond delay="0"/>
                                          </p:stCondLst>
                                        </p:cTn>
                                        <p:tgtEl>
                                          <p:spTgt spid="7">
                                            <p:txEl>
                                              <p:pRg st="15" end="15"/>
                                            </p:txEl>
                                          </p:spTgt>
                                        </p:tgtEl>
                                        <p:attrNameLst>
                                          <p:attrName>style.visibility</p:attrName>
                                        </p:attrNameLst>
                                      </p:cBhvr>
                                      <p:to>
                                        <p:strVal val="visible"/>
                                      </p:to>
                                    </p:set>
                                    <p:animEffect transition="in" filter="fade">
                                      <p:cBhvr>
                                        <p:cTn id="78" dur="500"/>
                                        <p:tgtEl>
                                          <p:spTgt spid="7">
                                            <p:txEl>
                                              <p:pRg st="15" end="15"/>
                                            </p:txEl>
                                          </p:spTgt>
                                        </p:tgtEl>
                                      </p:cBhvr>
                                    </p:animEffect>
                                  </p:childTnLst>
                                </p:cTn>
                              </p:par>
                              <p:par>
                                <p:cTn id="79" presetID="10" presetClass="entr" presetSubtype="0" fill="hold" nodeType="withEffect">
                                  <p:stCondLst>
                                    <p:cond delay="0"/>
                                  </p:stCondLst>
                                  <p:childTnLst>
                                    <p:set>
                                      <p:cBhvr>
                                        <p:cTn id="80" dur="1" fill="hold">
                                          <p:stCondLst>
                                            <p:cond delay="0"/>
                                          </p:stCondLst>
                                        </p:cTn>
                                        <p:tgtEl>
                                          <p:spTgt spid="7">
                                            <p:txEl>
                                              <p:pRg st="16" end="16"/>
                                            </p:txEl>
                                          </p:spTgt>
                                        </p:tgtEl>
                                        <p:attrNameLst>
                                          <p:attrName>style.visibility</p:attrName>
                                        </p:attrNameLst>
                                      </p:cBhvr>
                                      <p:to>
                                        <p:strVal val="visible"/>
                                      </p:to>
                                    </p:set>
                                    <p:animEffect transition="in" filter="fade">
                                      <p:cBhvr>
                                        <p:cTn id="81" dur="500"/>
                                        <p:tgtEl>
                                          <p:spTgt spid="7">
                                            <p:txEl>
                                              <p:pRg st="16" end="16"/>
                                            </p:txEl>
                                          </p:spTgt>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grpId="0" nodeType="clickEffect">
                                  <p:stCondLst>
                                    <p:cond delay="0"/>
                                  </p:stCondLst>
                                  <p:childTnLst>
                                    <p:set>
                                      <p:cBhvr>
                                        <p:cTn id="85" dur="1" fill="hold">
                                          <p:stCondLst>
                                            <p:cond delay="0"/>
                                          </p:stCondLst>
                                        </p:cTn>
                                        <p:tgtEl>
                                          <p:spTgt spid="15"/>
                                        </p:tgtEl>
                                        <p:attrNameLst>
                                          <p:attrName>style.visibility</p:attrName>
                                        </p:attrNameLst>
                                      </p:cBhvr>
                                      <p:to>
                                        <p:strVal val="visible"/>
                                      </p:to>
                                    </p:set>
                                    <p:animEffect transition="in" filter="fade">
                                      <p:cBhvr>
                                        <p:cTn id="86" dur="500"/>
                                        <p:tgtEl>
                                          <p:spTgt spid="15"/>
                                        </p:tgtEl>
                                      </p:cBhvr>
                                    </p:animEffect>
                                  </p:childTnLst>
                                </p:cTn>
                              </p:par>
                              <p:par>
                                <p:cTn id="87" presetID="10" presetClass="entr" presetSubtype="0" fill="hold" nodeType="withEffect">
                                  <p:stCondLst>
                                    <p:cond delay="0"/>
                                  </p:stCondLst>
                                  <p:childTnLst>
                                    <p:set>
                                      <p:cBhvr>
                                        <p:cTn id="88" dur="1" fill="hold">
                                          <p:stCondLst>
                                            <p:cond delay="0"/>
                                          </p:stCondLst>
                                        </p:cTn>
                                        <p:tgtEl>
                                          <p:spTgt spid="7">
                                            <p:txEl>
                                              <p:pRg st="17" end="17"/>
                                            </p:txEl>
                                          </p:spTgt>
                                        </p:tgtEl>
                                        <p:attrNameLst>
                                          <p:attrName>style.visibility</p:attrName>
                                        </p:attrNameLst>
                                      </p:cBhvr>
                                      <p:to>
                                        <p:strVal val="visible"/>
                                      </p:to>
                                    </p:set>
                                    <p:animEffect transition="in" filter="fade">
                                      <p:cBhvr>
                                        <p:cTn id="89" dur="500"/>
                                        <p:tgtEl>
                                          <p:spTgt spid="7">
                                            <p:txEl>
                                              <p:pRg st="17" end="17"/>
                                            </p:txEl>
                                          </p:spTgt>
                                        </p:tgtEl>
                                      </p:cBhvr>
                                    </p:animEffect>
                                  </p:childTnLst>
                                </p:cTn>
                              </p:par>
                              <p:par>
                                <p:cTn id="90" presetID="10" presetClass="entr" presetSubtype="0" fill="hold" nodeType="withEffect">
                                  <p:stCondLst>
                                    <p:cond delay="0"/>
                                  </p:stCondLst>
                                  <p:childTnLst>
                                    <p:set>
                                      <p:cBhvr>
                                        <p:cTn id="91" dur="1" fill="hold">
                                          <p:stCondLst>
                                            <p:cond delay="0"/>
                                          </p:stCondLst>
                                        </p:cTn>
                                        <p:tgtEl>
                                          <p:spTgt spid="7">
                                            <p:txEl>
                                              <p:pRg st="18" end="18"/>
                                            </p:txEl>
                                          </p:spTgt>
                                        </p:tgtEl>
                                        <p:attrNameLst>
                                          <p:attrName>style.visibility</p:attrName>
                                        </p:attrNameLst>
                                      </p:cBhvr>
                                      <p:to>
                                        <p:strVal val="visible"/>
                                      </p:to>
                                    </p:set>
                                    <p:animEffect transition="in" filter="fade">
                                      <p:cBhvr>
                                        <p:cTn id="92" dur="500"/>
                                        <p:tgtEl>
                                          <p:spTgt spid="7">
                                            <p:txEl>
                                              <p:pRg st="18" end="18"/>
                                            </p:txEl>
                                          </p:spTgt>
                                        </p:tgtEl>
                                      </p:cBhvr>
                                    </p:animEffect>
                                  </p:childTnLst>
                                </p:cTn>
                              </p:par>
                              <p:par>
                                <p:cTn id="93" presetID="10" presetClass="entr" presetSubtype="0" fill="hold" nodeType="withEffect">
                                  <p:stCondLst>
                                    <p:cond delay="0"/>
                                  </p:stCondLst>
                                  <p:childTnLst>
                                    <p:set>
                                      <p:cBhvr>
                                        <p:cTn id="94" dur="1" fill="hold">
                                          <p:stCondLst>
                                            <p:cond delay="0"/>
                                          </p:stCondLst>
                                        </p:cTn>
                                        <p:tgtEl>
                                          <p:spTgt spid="7">
                                            <p:txEl>
                                              <p:pRg st="19" end="19"/>
                                            </p:txEl>
                                          </p:spTgt>
                                        </p:tgtEl>
                                        <p:attrNameLst>
                                          <p:attrName>style.visibility</p:attrName>
                                        </p:attrNameLst>
                                      </p:cBhvr>
                                      <p:to>
                                        <p:strVal val="visible"/>
                                      </p:to>
                                    </p:set>
                                    <p:animEffect transition="in" filter="fade">
                                      <p:cBhvr>
                                        <p:cTn id="95" dur="500"/>
                                        <p:tgtEl>
                                          <p:spTgt spid="7">
                                            <p:txEl>
                                              <p:pRg st="19" end="1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1" grpId="0" animBg="1"/>
      <p:bldP spid="12" grpId="0" animBg="1"/>
      <p:bldP spid="13" grpId="0" animBg="1"/>
      <p:bldP spid="14" grpId="0" animBg="1"/>
      <p:bldP spid="15" grpId="0" animBg="1"/>
      <p:bldP spid="16" grpId="0" animBg="1"/>
      <p:bldP spid="17" grpId="0"/>
      <p:bldP spid="19"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1"/>
          <p:cNvSpPr txBox="1">
            <a:spLocks/>
          </p:cNvSpPr>
          <p:nvPr/>
        </p:nvSpPr>
        <p:spPr>
          <a:xfrm>
            <a:off x="571472" y="571480"/>
            <a:ext cx="7929618" cy="914400"/>
          </a:xfrm>
          <a:prstGeom prst="rect">
            <a:avLst/>
          </a:prstGeom>
          <a:effectLst>
            <a:innerShdw blurRad="114300">
              <a:prstClr val="black"/>
            </a:innerShdw>
          </a:effectLst>
        </p:spPr>
        <p:txBody>
          <a:bodyPr vert="horz" anchor="t">
            <a:noAutofit/>
          </a:bodyPr>
          <a:lstStyle>
            <a:extLst/>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sz="3600" spc="-150" noProof="0" dirty="0" err="1" smtClean="0">
                <a:solidFill>
                  <a:schemeClr val="tx1">
                    <a:lumMod val="95000"/>
                    <a:lumOff val="5000"/>
                  </a:schemeClr>
                </a:solidFill>
                <a:effectLst>
                  <a:innerShdw blurRad="63500" dist="50800" dir="2700000">
                    <a:prstClr val="black">
                      <a:alpha val="50000"/>
                    </a:prstClr>
                  </a:innerShdw>
                </a:effectLst>
                <a:latin typeface="+mj-lt"/>
                <a:ea typeface="+mj-ea"/>
                <a:cs typeface="+mj-cs"/>
              </a:rPr>
              <a:t>Octree</a:t>
            </a:r>
            <a:r>
              <a:rPr lang="en-US" sz="3600" spc="-150" noProof="0" dirty="0" smtClean="0">
                <a:solidFill>
                  <a:schemeClr val="tx1">
                    <a:lumMod val="95000"/>
                    <a:lumOff val="5000"/>
                  </a:schemeClr>
                </a:solidFill>
                <a:effectLst>
                  <a:innerShdw blurRad="63500" dist="50800" dir="2700000">
                    <a:prstClr val="black">
                      <a:alpha val="50000"/>
                    </a:prstClr>
                  </a:innerShdw>
                </a:effectLst>
                <a:latin typeface="+mj-lt"/>
                <a:ea typeface="+mj-ea"/>
                <a:cs typeface="+mj-cs"/>
              </a:rPr>
              <a:t> object-to-object intersection</a:t>
            </a:r>
            <a:endParaRPr kumimoji="0" lang="en-US" sz="3200" b="1" i="0" u="none" strike="dblStrike" kern="1200" cap="small" spc="-150" normalizeH="0" noProof="0" dirty="0">
              <a:ln>
                <a:noFill/>
              </a:ln>
              <a:solidFill>
                <a:schemeClr val="accent2"/>
              </a:solidFill>
              <a:effectLst>
                <a:innerShdw blurRad="63500" dist="50800" dir="2700000">
                  <a:prstClr val="black">
                    <a:alpha val="50000"/>
                  </a:prstClr>
                </a:innerShdw>
              </a:effectLst>
              <a:uLnTx/>
              <a:uFillTx/>
              <a:latin typeface="+mj-lt"/>
              <a:ea typeface="+mj-ea"/>
              <a:cs typeface="+mj-cs"/>
            </a:endParaRPr>
          </a:p>
        </p:txBody>
      </p:sp>
      <p:sp>
        <p:nvSpPr>
          <p:cNvPr id="18" name="Text Placeholder 5"/>
          <p:cNvSpPr>
            <a:spLocks noGrp="1"/>
          </p:cNvSpPr>
          <p:nvPr>
            <p:ph type="body" idx="4294967295"/>
          </p:nvPr>
        </p:nvSpPr>
        <p:spPr>
          <a:xfrm>
            <a:off x="500034" y="1428736"/>
            <a:ext cx="8001056" cy="1785950"/>
          </a:xfrm>
        </p:spPr>
        <p:txBody>
          <a:bodyPr>
            <a:noAutofit/>
          </a:bodyPr>
          <a:lstStyle/>
          <a:p>
            <a:pPr marL="0">
              <a:lnSpc>
                <a:spcPct val="114000"/>
              </a:lnSpc>
              <a:spcAft>
                <a:spcPts val="600"/>
              </a:spcAft>
              <a:buNone/>
            </a:pPr>
            <a:r>
              <a:rPr lang="en-GB" sz="2000" dirty="0" smtClean="0"/>
              <a:t> </a:t>
            </a:r>
          </a:p>
          <a:p>
            <a:pPr marL="0">
              <a:lnSpc>
                <a:spcPct val="114000"/>
              </a:lnSpc>
              <a:spcAft>
                <a:spcPts val="600"/>
              </a:spcAft>
              <a:buNone/>
            </a:pPr>
            <a:endParaRPr lang="en-GB" sz="2000" dirty="0" smtClean="0"/>
          </a:p>
          <a:p>
            <a:pPr marL="0">
              <a:lnSpc>
                <a:spcPct val="114000"/>
              </a:lnSpc>
              <a:spcAft>
                <a:spcPts val="600"/>
              </a:spcAft>
              <a:buNone/>
            </a:pPr>
            <a:endParaRPr lang="en-GB" sz="2000" dirty="0" smtClean="0"/>
          </a:p>
          <a:p>
            <a:pPr marL="0">
              <a:lnSpc>
                <a:spcPct val="114000"/>
              </a:lnSpc>
              <a:spcAft>
                <a:spcPts val="600"/>
              </a:spcAft>
              <a:buNone/>
            </a:pPr>
            <a:endParaRPr lang="en-GB" sz="2000" dirty="0" smtClean="0"/>
          </a:p>
          <a:p>
            <a:pPr marL="0">
              <a:lnSpc>
                <a:spcPct val="114000"/>
              </a:lnSpc>
              <a:spcAft>
                <a:spcPts val="600"/>
              </a:spcAft>
              <a:buNone/>
            </a:pPr>
            <a:endParaRPr lang="en-GB" sz="2000" dirty="0" smtClean="0"/>
          </a:p>
          <a:p>
            <a:pPr marL="0">
              <a:lnSpc>
                <a:spcPct val="114000"/>
              </a:lnSpc>
              <a:spcAft>
                <a:spcPts val="600"/>
              </a:spcAft>
              <a:buNone/>
            </a:pPr>
            <a:endParaRPr lang="en-GB" sz="2000" dirty="0" smtClean="0"/>
          </a:p>
        </p:txBody>
      </p:sp>
      <p:sp>
        <p:nvSpPr>
          <p:cNvPr id="5" name="Text Placeholder 5"/>
          <p:cNvSpPr>
            <a:spLocks noGrp="1"/>
          </p:cNvSpPr>
          <p:nvPr>
            <p:ph type="body" idx="4294967295"/>
          </p:nvPr>
        </p:nvSpPr>
        <p:spPr>
          <a:xfrm>
            <a:off x="500034" y="1214422"/>
            <a:ext cx="8215370" cy="1785950"/>
          </a:xfrm>
        </p:spPr>
        <p:txBody>
          <a:bodyPr>
            <a:noAutofit/>
          </a:bodyPr>
          <a:lstStyle/>
          <a:p>
            <a:pPr marL="0">
              <a:lnSpc>
                <a:spcPct val="114000"/>
              </a:lnSpc>
              <a:spcAft>
                <a:spcPts val="600"/>
              </a:spcAft>
              <a:buNone/>
            </a:pPr>
            <a:r>
              <a:rPr lang="en-GB" sz="2000" dirty="0" smtClean="0"/>
              <a:t>Object-to-object intersection testing with an </a:t>
            </a:r>
            <a:r>
              <a:rPr lang="en-GB" sz="2000" dirty="0" err="1" smtClean="0"/>
              <a:t>octree</a:t>
            </a:r>
            <a:r>
              <a:rPr lang="en-GB" sz="2000" dirty="0" smtClean="0"/>
              <a:t> can be implemented as:</a:t>
            </a:r>
          </a:p>
          <a:p>
            <a:pPr marL="0">
              <a:lnSpc>
                <a:spcPct val="114000"/>
              </a:lnSpc>
              <a:spcAft>
                <a:spcPts val="600"/>
              </a:spcAft>
              <a:buNone/>
            </a:pPr>
            <a:endParaRPr lang="en-GB" sz="2000" dirty="0" smtClean="0"/>
          </a:p>
          <a:p>
            <a:pPr marL="0">
              <a:lnSpc>
                <a:spcPct val="114000"/>
              </a:lnSpc>
              <a:spcAft>
                <a:spcPts val="600"/>
              </a:spcAft>
              <a:buNone/>
            </a:pPr>
            <a:endParaRPr lang="en-GB" sz="2000" dirty="0" smtClean="0"/>
          </a:p>
          <a:p>
            <a:pPr marL="0">
              <a:lnSpc>
                <a:spcPct val="114000"/>
              </a:lnSpc>
              <a:spcAft>
                <a:spcPts val="600"/>
              </a:spcAft>
              <a:buNone/>
            </a:pPr>
            <a:endParaRPr lang="en-GB" sz="2000" dirty="0" smtClean="0"/>
          </a:p>
        </p:txBody>
      </p:sp>
      <p:sp>
        <p:nvSpPr>
          <p:cNvPr id="6" name="AutoShape 16"/>
          <p:cNvSpPr>
            <a:spLocks noChangeArrowheads="1"/>
          </p:cNvSpPr>
          <p:nvPr/>
        </p:nvSpPr>
        <p:spPr bwMode="auto">
          <a:xfrm>
            <a:off x="500034" y="1571612"/>
            <a:ext cx="8143932" cy="5214950"/>
          </a:xfrm>
          <a:prstGeom prst="roundRect">
            <a:avLst>
              <a:gd name="adj" fmla="val 5300"/>
            </a:avLst>
          </a:prstGeom>
          <a:solidFill>
            <a:srgbClr val="FFFF99"/>
          </a:solidFill>
          <a:ln>
            <a:headEnd/>
            <a:tailEnd/>
          </a:ln>
        </p:spPr>
        <p:style>
          <a:lnRef idx="0">
            <a:schemeClr val="accent1"/>
          </a:lnRef>
          <a:fillRef idx="3">
            <a:schemeClr val="accent1"/>
          </a:fillRef>
          <a:effectRef idx="3">
            <a:schemeClr val="accent1"/>
          </a:effectRef>
          <a:fontRef idx="minor">
            <a:schemeClr val="lt1"/>
          </a:fontRef>
        </p:style>
        <p:txBody>
          <a:bodyPr wrap="none" anchor="ctr"/>
          <a:lstStyle/>
          <a:p>
            <a:endParaRPr lang="en-GB">
              <a:solidFill>
                <a:schemeClr val="tx1"/>
              </a:solidFill>
            </a:endParaRPr>
          </a:p>
        </p:txBody>
      </p:sp>
      <p:sp>
        <p:nvSpPr>
          <p:cNvPr id="7" name="Rectangle 6"/>
          <p:cNvSpPr>
            <a:spLocks noChangeArrowheads="1"/>
          </p:cNvSpPr>
          <p:nvPr/>
        </p:nvSpPr>
        <p:spPr bwMode="auto">
          <a:xfrm>
            <a:off x="571472" y="1800606"/>
            <a:ext cx="7572428" cy="4985980"/>
          </a:xfrm>
          <a:prstGeom prst="rect">
            <a:avLst/>
          </a:prstGeom>
          <a:noFill/>
          <a:ln w="9525">
            <a:noFill/>
            <a:miter lim="800000"/>
            <a:headEnd/>
            <a:tailEnd/>
          </a:ln>
          <a:effectLst/>
        </p:spPr>
        <p:txBody>
          <a:bodyPr wrap="square" anchor="ctr">
            <a:spAutoFit/>
          </a:bodyPr>
          <a:lstStyle/>
          <a:p>
            <a:pPr>
              <a:tabLst>
                <a:tab pos="180975" algn="l"/>
                <a:tab pos="361950" algn="l"/>
                <a:tab pos="534988" algn="l"/>
                <a:tab pos="715963" algn="l"/>
                <a:tab pos="896938" algn="l"/>
                <a:tab pos="1077913" algn="l"/>
                <a:tab pos="1258888" algn="l"/>
              </a:tabLst>
            </a:pPr>
            <a:r>
              <a:rPr lang="en-GB" sz="1600" dirty="0" smtClean="0">
                <a:latin typeface="Courier New" pitchFamily="49" charset="0"/>
                <a:cs typeface="Courier New" pitchFamily="49" charset="0"/>
              </a:rPr>
              <a:t>static Node[] </a:t>
            </a:r>
            <a:r>
              <a:rPr lang="en-GB" sz="1600" dirty="0" err="1" smtClean="0">
                <a:latin typeface="Courier New" pitchFamily="49" charset="0"/>
                <a:cs typeface="Courier New" pitchFamily="49" charset="0"/>
              </a:rPr>
              <a:t>ancestorStack</a:t>
            </a:r>
            <a:r>
              <a:rPr lang="en-GB" sz="1600" dirty="0" smtClean="0">
                <a:latin typeface="Courier New" pitchFamily="49" charset="0"/>
                <a:cs typeface="Courier New" pitchFamily="49" charset="0"/>
              </a:rPr>
              <a:t> = new Node[MAX_DEPTH];</a:t>
            </a:r>
          </a:p>
          <a:p>
            <a:pPr>
              <a:tabLst>
                <a:tab pos="180975" algn="l"/>
                <a:tab pos="361950" algn="l"/>
                <a:tab pos="534988" algn="l"/>
                <a:tab pos="715963" algn="l"/>
                <a:tab pos="896938" algn="l"/>
                <a:tab pos="1077913" algn="l"/>
                <a:tab pos="1258888" algn="l"/>
              </a:tabLst>
            </a:pPr>
            <a:r>
              <a:rPr lang="en-GB" sz="1600" dirty="0" smtClean="0">
                <a:latin typeface="Courier New" pitchFamily="49" charset="0"/>
                <a:cs typeface="Courier New" pitchFamily="49" charset="0"/>
              </a:rPr>
              <a:t>static </a:t>
            </a:r>
            <a:r>
              <a:rPr lang="en-GB" sz="1600" dirty="0" err="1" smtClean="0">
                <a:latin typeface="Courier New" pitchFamily="49" charset="0"/>
                <a:cs typeface="Courier New" pitchFamily="49" charset="0"/>
              </a:rPr>
              <a:t>int</a:t>
            </a:r>
            <a:r>
              <a:rPr lang="en-GB" sz="1600" dirty="0" smtClean="0">
                <a:latin typeface="Courier New" pitchFamily="49" charset="0"/>
                <a:cs typeface="Courier New" pitchFamily="49" charset="0"/>
              </a:rPr>
              <a:t> depth = 0;</a:t>
            </a:r>
          </a:p>
          <a:p>
            <a:pPr>
              <a:tabLst>
                <a:tab pos="180975" algn="l"/>
                <a:tab pos="361950" algn="l"/>
                <a:tab pos="534988" algn="l"/>
                <a:tab pos="715963" algn="l"/>
                <a:tab pos="896938" algn="l"/>
                <a:tab pos="1077913" algn="l"/>
                <a:tab pos="1258888" algn="l"/>
              </a:tabLst>
            </a:pPr>
            <a:endParaRPr lang="en-GB" sz="1000" dirty="0" smtClean="0">
              <a:latin typeface="Courier New" pitchFamily="49" charset="0"/>
              <a:cs typeface="Courier New" pitchFamily="49" charset="0"/>
            </a:endParaRPr>
          </a:p>
          <a:p>
            <a:pPr>
              <a:tabLst>
                <a:tab pos="180975" algn="l"/>
                <a:tab pos="361950" algn="l"/>
                <a:tab pos="534988" algn="l"/>
                <a:tab pos="715963" algn="l"/>
                <a:tab pos="896938" algn="l"/>
                <a:tab pos="1077913" algn="l"/>
                <a:tab pos="1258888" algn="l"/>
              </a:tabLst>
            </a:pPr>
            <a:r>
              <a:rPr lang="en-GB" sz="1600" dirty="0" smtClean="0">
                <a:latin typeface="Courier New" pitchFamily="49" charset="0"/>
                <a:cs typeface="Courier New" pitchFamily="49" charset="0"/>
              </a:rPr>
              <a:t>void </a:t>
            </a:r>
            <a:r>
              <a:rPr lang="en-GB" sz="1600" b="1" dirty="0" err="1" smtClean="0">
                <a:latin typeface="Courier New" pitchFamily="49" charset="0"/>
                <a:cs typeface="Courier New" pitchFamily="49" charset="0"/>
              </a:rPr>
              <a:t>TestAllCollisions</a:t>
            </a:r>
            <a:r>
              <a:rPr lang="en-GB" sz="1600" dirty="0" smtClean="0">
                <a:latin typeface="Courier New" pitchFamily="49" charset="0"/>
                <a:cs typeface="Courier New" pitchFamily="49" charset="0"/>
              </a:rPr>
              <a:t>(Node </a:t>
            </a:r>
            <a:r>
              <a:rPr lang="en-GB" sz="1600" dirty="0" err="1" smtClean="0">
                <a:latin typeface="Courier New" pitchFamily="49" charset="0"/>
                <a:cs typeface="Courier New" pitchFamily="49" charset="0"/>
              </a:rPr>
              <a:t>treeNode</a:t>
            </a:r>
            <a:r>
              <a:rPr lang="en-GB" sz="1600" dirty="0" smtClean="0">
                <a:latin typeface="Courier New" pitchFamily="49" charset="0"/>
                <a:cs typeface="Courier New" pitchFamily="49" charset="0"/>
              </a:rPr>
              <a:t>)</a:t>
            </a:r>
          </a:p>
          <a:p>
            <a:pPr>
              <a:tabLst>
                <a:tab pos="180975" algn="l"/>
                <a:tab pos="361950" algn="l"/>
                <a:tab pos="534988" algn="l"/>
                <a:tab pos="715963" algn="l"/>
                <a:tab pos="896938" algn="l"/>
                <a:tab pos="1077913" algn="l"/>
                <a:tab pos="1258888" algn="l"/>
              </a:tabLst>
            </a:pPr>
            <a:r>
              <a:rPr lang="en-GB" sz="1600" dirty="0" smtClean="0">
                <a:latin typeface="Courier New" pitchFamily="49" charset="0"/>
                <a:cs typeface="Courier New" pitchFamily="49" charset="0"/>
              </a:rPr>
              <a:t>{</a:t>
            </a:r>
          </a:p>
          <a:p>
            <a:pPr>
              <a:tabLst>
                <a:tab pos="180975" algn="l"/>
                <a:tab pos="361950" algn="l"/>
                <a:tab pos="534988" algn="l"/>
                <a:tab pos="715963" algn="l"/>
                <a:tab pos="896938" algn="l"/>
                <a:tab pos="1077913" algn="l"/>
                <a:tab pos="1258888" algn="l"/>
              </a:tabLst>
            </a:pPr>
            <a:r>
              <a:rPr lang="en-GB" sz="1600" dirty="0" smtClean="0">
                <a:latin typeface="Courier New" pitchFamily="49" charset="0"/>
                <a:cs typeface="Courier New" pitchFamily="49" charset="0"/>
              </a:rPr>
              <a:t>   </a:t>
            </a:r>
            <a:r>
              <a:rPr lang="en-GB" sz="1600" dirty="0" err="1" smtClean="0">
                <a:latin typeface="Courier New" pitchFamily="49" charset="0"/>
                <a:cs typeface="Courier New" pitchFamily="49" charset="0"/>
              </a:rPr>
              <a:t>ancestorStack</a:t>
            </a:r>
            <a:r>
              <a:rPr lang="en-GB" sz="1600" dirty="0" smtClean="0">
                <a:latin typeface="Courier New" pitchFamily="49" charset="0"/>
                <a:cs typeface="Courier New" pitchFamily="49" charset="0"/>
              </a:rPr>
              <a:t>[depth++] = </a:t>
            </a:r>
            <a:r>
              <a:rPr lang="en-GB" sz="1600" dirty="0" err="1" smtClean="0">
                <a:latin typeface="Courier New" pitchFamily="49" charset="0"/>
                <a:cs typeface="Courier New" pitchFamily="49" charset="0"/>
              </a:rPr>
              <a:t>treeNode</a:t>
            </a:r>
            <a:r>
              <a:rPr lang="en-GB" sz="1600" dirty="0" smtClean="0">
                <a:latin typeface="Courier New" pitchFamily="49" charset="0"/>
                <a:cs typeface="Courier New" pitchFamily="49" charset="0"/>
              </a:rPr>
              <a:t>;</a:t>
            </a:r>
          </a:p>
          <a:p>
            <a:pPr>
              <a:tabLst>
                <a:tab pos="180975" algn="l"/>
                <a:tab pos="361950" algn="l"/>
                <a:tab pos="534988" algn="l"/>
                <a:tab pos="715963" algn="l"/>
                <a:tab pos="896938" algn="l"/>
                <a:tab pos="1077913" algn="l"/>
                <a:tab pos="1258888" algn="l"/>
              </a:tabLst>
            </a:pPr>
            <a:r>
              <a:rPr lang="en-GB" sz="1600" dirty="0" smtClean="0">
                <a:latin typeface="Courier New" pitchFamily="49" charset="0"/>
                <a:cs typeface="Courier New" pitchFamily="49" charset="0"/>
              </a:rPr>
              <a:t>   for (</a:t>
            </a:r>
            <a:r>
              <a:rPr lang="en-GB" sz="1600" dirty="0" err="1" smtClean="0">
                <a:latin typeface="Courier New" pitchFamily="49" charset="0"/>
                <a:cs typeface="Courier New" pitchFamily="49" charset="0"/>
              </a:rPr>
              <a:t>int</a:t>
            </a:r>
            <a:r>
              <a:rPr lang="en-GB" sz="1600" dirty="0" smtClean="0">
                <a:latin typeface="Courier New" pitchFamily="49" charset="0"/>
                <a:cs typeface="Courier New" pitchFamily="49" charset="0"/>
              </a:rPr>
              <a:t> n = 0; n &lt; depth; n++) {</a:t>
            </a:r>
          </a:p>
          <a:p>
            <a:pPr>
              <a:tabLst>
                <a:tab pos="180975" algn="l"/>
                <a:tab pos="361950" algn="l"/>
                <a:tab pos="534988" algn="l"/>
                <a:tab pos="715963" algn="l"/>
                <a:tab pos="896938" algn="l"/>
                <a:tab pos="1077913" algn="l"/>
                <a:tab pos="1258888" algn="l"/>
              </a:tabLst>
            </a:pPr>
            <a:r>
              <a:rPr lang="en-GB" sz="1600" dirty="0" smtClean="0">
                <a:latin typeface="Courier New" pitchFamily="49" charset="0"/>
                <a:cs typeface="Courier New" pitchFamily="49" charset="0"/>
              </a:rPr>
              <a:t>      </a:t>
            </a:r>
            <a:r>
              <a:rPr lang="en-GB" sz="1600" dirty="0" err="1" smtClean="0">
                <a:latin typeface="Courier New" pitchFamily="49" charset="0"/>
                <a:cs typeface="Courier New" pitchFamily="49" charset="0"/>
              </a:rPr>
              <a:t>foreach</a:t>
            </a:r>
            <a:r>
              <a:rPr lang="en-GB" sz="1600" dirty="0" smtClean="0">
                <a:latin typeface="Courier New" pitchFamily="49" charset="0"/>
                <a:cs typeface="Courier New" pitchFamily="49" charset="0"/>
              </a:rPr>
              <a:t> (Object a : </a:t>
            </a:r>
            <a:r>
              <a:rPr lang="en-GB" sz="1600" dirty="0" err="1" smtClean="0">
                <a:latin typeface="Courier New" pitchFamily="49" charset="0"/>
                <a:cs typeface="Courier New" pitchFamily="49" charset="0"/>
              </a:rPr>
              <a:t>ancestorStack</a:t>
            </a:r>
            <a:r>
              <a:rPr lang="en-GB" sz="1600" dirty="0" smtClean="0">
                <a:latin typeface="Courier New" pitchFamily="49" charset="0"/>
                <a:cs typeface="Courier New" pitchFamily="49" charset="0"/>
              </a:rPr>
              <a:t>[n].Objects) {</a:t>
            </a:r>
          </a:p>
          <a:p>
            <a:pPr>
              <a:tabLst>
                <a:tab pos="180975" algn="l"/>
                <a:tab pos="361950" algn="l"/>
                <a:tab pos="534988" algn="l"/>
                <a:tab pos="715963" algn="l"/>
                <a:tab pos="896938" algn="l"/>
                <a:tab pos="1077913" algn="l"/>
                <a:tab pos="1258888" algn="l"/>
              </a:tabLst>
            </a:pPr>
            <a:r>
              <a:rPr lang="en-GB" sz="1600" dirty="0" smtClean="0">
                <a:latin typeface="Courier New" pitchFamily="49" charset="0"/>
                <a:cs typeface="Courier New" pitchFamily="49" charset="0"/>
              </a:rPr>
              <a:t>         for (Object b : </a:t>
            </a:r>
            <a:r>
              <a:rPr lang="en-GB" sz="1600" dirty="0" err="1" smtClean="0">
                <a:latin typeface="Courier New" pitchFamily="49" charset="0"/>
                <a:cs typeface="Courier New" pitchFamily="49" charset="0"/>
              </a:rPr>
              <a:t>treeNode.Objects</a:t>
            </a:r>
            <a:r>
              <a:rPr lang="en-GB" sz="1600" dirty="0" smtClean="0">
                <a:latin typeface="Courier New" pitchFamily="49" charset="0"/>
                <a:cs typeface="Courier New" pitchFamily="49" charset="0"/>
              </a:rPr>
              <a:t> ) {</a:t>
            </a:r>
          </a:p>
          <a:p>
            <a:pPr>
              <a:tabLst>
                <a:tab pos="180975" algn="l"/>
                <a:tab pos="361950" algn="l"/>
                <a:tab pos="534988" algn="l"/>
                <a:tab pos="715963" algn="l"/>
                <a:tab pos="896938" algn="l"/>
                <a:tab pos="1077913" algn="l"/>
                <a:tab pos="1258888" algn="l"/>
              </a:tabLst>
            </a:pPr>
            <a:r>
              <a:rPr lang="en-GB" sz="1600" dirty="0" smtClean="0">
                <a:latin typeface="Courier New" pitchFamily="49" charset="0"/>
                <a:cs typeface="Courier New" pitchFamily="49" charset="0"/>
              </a:rPr>
              <a:t>            if (a == b) break;</a:t>
            </a:r>
          </a:p>
          <a:p>
            <a:pPr>
              <a:tabLst>
                <a:tab pos="180975" algn="l"/>
                <a:tab pos="361950" algn="l"/>
                <a:tab pos="534988" algn="l"/>
                <a:tab pos="715963" algn="l"/>
                <a:tab pos="896938" algn="l"/>
                <a:tab pos="1077913" algn="l"/>
                <a:tab pos="1258888" algn="l"/>
              </a:tabLst>
            </a:pPr>
            <a:r>
              <a:rPr lang="en-GB" sz="1600" dirty="0" smtClean="0">
                <a:latin typeface="Courier New" pitchFamily="49" charset="0"/>
                <a:cs typeface="Courier New" pitchFamily="49" charset="0"/>
              </a:rPr>
              <a:t>            </a:t>
            </a:r>
            <a:r>
              <a:rPr lang="en-GB" sz="1600" dirty="0" err="1" smtClean="0">
                <a:latin typeface="Courier New" pitchFamily="49" charset="0"/>
                <a:cs typeface="Courier New" pitchFamily="49" charset="0"/>
              </a:rPr>
              <a:t>TestCollision</a:t>
            </a:r>
            <a:r>
              <a:rPr lang="en-GB" sz="1600" dirty="0" smtClean="0">
                <a:latin typeface="Courier New" pitchFamily="49" charset="0"/>
                <a:cs typeface="Courier New" pitchFamily="49" charset="0"/>
              </a:rPr>
              <a:t>(</a:t>
            </a:r>
            <a:r>
              <a:rPr lang="en-GB" sz="1600" dirty="0" err="1" smtClean="0">
                <a:latin typeface="Courier New" pitchFamily="49" charset="0"/>
                <a:cs typeface="Courier New" pitchFamily="49" charset="0"/>
              </a:rPr>
              <a:t>pA</a:t>
            </a:r>
            <a:r>
              <a:rPr lang="en-GB" sz="1600" dirty="0" smtClean="0">
                <a:latin typeface="Courier New" pitchFamily="49" charset="0"/>
                <a:cs typeface="Courier New" pitchFamily="49" charset="0"/>
              </a:rPr>
              <a:t>, </a:t>
            </a:r>
            <a:r>
              <a:rPr lang="en-GB" sz="1600" dirty="0" err="1" smtClean="0">
                <a:latin typeface="Courier New" pitchFamily="49" charset="0"/>
                <a:cs typeface="Courier New" pitchFamily="49" charset="0"/>
              </a:rPr>
              <a:t>pB</a:t>
            </a:r>
            <a:r>
              <a:rPr lang="en-GB" sz="1600" dirty="0" smtClean="0">
                <a:latin typeface="Courier New" pitchFamily="49" charset="0"/>
                <a:cs typeface="Courier New" pitchFamily="49" charset="0"/>
              </a:rPr>
              <a:t>);</a:t>
            </a:r>
          </a:p>
          <a:p>
            <a:pPr>
              <a:tabLst>
                <a:tab pos="180975" algn="l"/>
                <a:tab pos="361950" algn="l"/>
                <a:tab pos="534988" algn="l"/>
                <a:tab pos="715963" algn="l"/>
                <a:tab pos="896938" algn="l"/>
                <a:tab pos="1077913" algn="l"/>
                <a:tab pos="1258888" algn="l"/>
              </a:tabLst>
            </a:pPr>
            <a:r>
              <a:rPr lang="en-GB" sz="1400" dirty="0" smtClean="0">
                <a:latin typeface="Courier New" pitchFamily="49" charset="0"/>
                <a:cs typeface="Courier New" pitchFamily="49" charset="0"/>
              </a:rPr>
              <a:t>         }</a:t>
            </a:r>
          </a:p>
          <a:p>
            <a:pPr>
              <a:tabLst>
                <a:tab pos="180975" algn="l"/>
                <a:tab pos="361950" algn="l"/>
                <a:tab pos="534988" algn="l"/>
                <a:tab pos="715963" algn="l"/>
                <a:tab pos="896938" algn="l"/>
                <a:tab pos="1077913" algn="l"/>
                <a:tab pos="1258888" algn="l"/>
              </a:tabLst>
            </a:pPr>
            <a:r>
              <a:rPr lang="en-GB" sz="1400" dirty="0" smtClean="0">
                <a:latin typeface="Courier New" pitchFamily="49" charset="0"/>
                <a:cs typeface="Courier New" pitchFamily="49" charset="0"/>
              </a:rPr>
              <a:t>      }</a:t>
            </a:r>
          </a:p>
          <a:p>
            <a:pPr>
              <a:tabLst>
                <a:tab pos="180975" algn="l"/>
                <a:tab pos="361950" algn="l"/>
                <a:tab pos="534988" algn="l"/>
                <a:tab pos="715963" algn="l"/>
                <a:tab pos="896938" algn="l"/>
                <a:tab pos="1077913" algn="l"/>
                <a:tab pos="1258888" algn="l"/>
              </a:tabLst>
            </a:pPr>
            <a:r>
              <a:rPr lang="en-GB" sz="1400" dirty="0" smtClean="0">
                <a:latin typeface="Courier New" pitchFamily="49" charset="0"/>
                <a:cs typeface="Courier New" pitchFamily="49" charset="0"/>
              </a:rPr>
              <a:t>   }</a:t>
            </a:r>
          </a:p>
          <a:p>
            <a:pPr lvl="1">
              <a:tabLst>
                <a:tab pos="180975" algn="l"/>
                <a:tab pos="361950" algn="l"/>
                <a:tab pos="534988" algn="l"/>
                <a:tab pos="715963" algn="l"/>
                <a:tab pos="896938" algn="l"/>
                <a:tab pos="1077913" algn="l"/>
                <a:tab pos="1258888" algn="l"/>
              </a:tabLst>
            </a:pPr>
            <a:endParaRPr lang="en-GB" sz="1000" dirty="0" smtClean="0">
              <a:latin typeface="Courier New" pitchFamily="49" charset="0"/>
              <a:cs typeface="Courier New" pitchFamily="49" charset="0"/>
            </a:endParaRPr>
          </a:p>
          <a:p>
            <a:pPr>
              <a:tabLst>
                <a:tab pos="180975" algn="l"/>
                <a:tab pos="361950" algn="l"/>
                <a:tab pos="534988" algn="l"/>
                <a:tab pos="715963" algn="l"/>
                <a:tab pos="896938" algn="l"/>
                <a:tab pos="1077913" algn="l"/>
                <a:tab pos="1258888" algn="l"/>
              </a:tabLst>
            </a:pPr>
            <a:r>
              <a:rPr lang="en-GB" sz="1600" dirty="0" smtClean="0">
                <a:latin typeface="Courier New" pitchFamily="49" charset="0"/>
                <a:cs typeface="Courier New" pitchFamily="49" charset="0"/>
              </a:rPr>
              <a:t>   for (</a:t>
            </a:r>
            <a:r>
              <a:rPr lang="en-GB" sz="1600" dirty="0" err="1" smtClean="0">
                <a:latin typeface="Courier New" pitchFamily="49" charset="0"/>
                <a:cs typeface="Courier New" pitchFamily="49" charset="0"/>
              </a:rPr>
              <a:t>int</a:t>
            </a:r>
            <a:r>
              <a:rPr lang="en-GB" sz="1600" dirty="0" smtClean="0">
                <a:latin typeface="Courier New" pitchFamily="49" charset="0"/>
                <a:cs typeface="Courier New" pitchFamily="49" charset="0"/>
              </a:rPr>
              <a:t> </a:t>
            </a:r>
            <a:r>
              <a:rPr lang="en-GB" sz="1600" dirty="0" err="1" smtClean="0">
                <a:latin typeface="Courier New" pitchFamily="49" charset="0"/>
                <a:cs typeface="Courier New" pitchFamily="49" charset="0"/>
              </a:rPr>
              <a:t>i</a:t>
            </a:r>
            <a:r>
              <a:rPr lang="en-GB" sz="1600" dirty="0" smtClean="0">
                <a:latin typeface="Courier New" pitchFamily="49" charset="0"/>
                <a:cs typeface="Courier New" pitchFamily="49" charset="0"/>
              </a:rPr>
              <a:t> = 0; </a:t>
            </a:r>
            <a:r>
              <a:rPr lang="en-GB" sz="1600" dirty="0" err="1" smtClean="0">
                <a:latin typeface="Courier New" pitchFamily="49" charset="0"/>
                <a:cs typeface="Courier New" pitchFamily="49" charset="0"/>
              </a:rPr>
              <a:t>i</a:t>
            </a:r>
            <a:r>
              <a:rPr lang="en-GB" sz="1600" dirty="0" smtClean="0">
                <a:latin typeface="Courier New" pitchFamily="49" charset="0"/>
                <a:cs typeface="Courier New" pitchFamily="49" charset="0"/>
              </a:rPr>
              <a:t> &lt; 8; </a:t>
            </a:r>
            <a:r>
              <a:rPr lang="en-GB" sz="1600" dirty="0" err="1" smtClean="0">
                <a:latin typeface="Courier New" pitchFamily="49" charset="0"/>
                <a:cs typeface="Courier New" pitchFamily="49" charset="0"/>
              </a:rPr>
              <a:t>i</a:t>
            </a:r>
            <a:r>
              <a:rPr lang="en-GB" sz="1600" dirty="0" smtClean="0">
                <a:latin typeface="Courier New" pitchFamily="49" charset="0"/>
                <a:cs typeface="Courier New" pitchFamily="49" charset="0"/>
              </a:rPr>
              <a:t>++)</a:t>
            </a:r>
          </a:p>
          <a:p>
            <a:pPr>
              <a:tabLst>
                <a:tab pos="180975" algn="l"/>
                <a:tab pos="361950" algn="l"/>
                <a:tab pos="534988" algn="l"/>
                <a:tab pos="715963" algn="l"/>
                <a:tab pos="896938" algn="l"/>
                <a:tab pos="1077913" algn="l"/>
                <a:tab pos="1258888" algn="l"/>
              </a:tabLst>
            </a:pPr>
            <a:r>
              <a:rPr lang="en-GB" sz="1600" dirty="0" smtClean="0">
                <a:latin typeface="Courier New" pitchFamily="49" charset="0"/>
                <a:cs typeface="Courier New" pitchFamily="49" charset="0"/>
              </a:rPr>
              <a:t>      if (</a:t>
            </a:r>
            <a:r>
              <a:rPr lang="en-GB" sz="1600" dirty="0" err="1" smtClean="0">
                <a:latin typeface="Courier New" pitchFamily="49" charset="0"/>
                <a:cs typeface="Courier New" pitchFamily="49" charset="0"/>
              </a:rPr>
              <a:t>treeNode.Child</a:t>
            </a:r>
            <a:r>
              <a:rPr lang="en-GB" sz="1600" dirty="0" smtClean="0">
                <a:latin typeface="Courier New" pitchFamily="49" charset="0"/>
                <a:cs typeface="Courier New" pitchFamily="49" charset="0"/>
              </a:rPr>
              <a:t>[</a:t>
            </a:r>
            <a:r>
              <a:rPr lang="en-GB" sz="1600" dirty="0" err="1" smtClean="0">
                <a:latin typeface="Courier New" pitchFamily="49" charset="0"/>
                <a:cs typeface="Courier New" pitchFamily="49" charset="0"/>
              </a:rPr>
              <a:t>i</a:t>
            </a:r>
            <a:r>
              <a:rPr lang="en-GB" sz="1600" dirty="0" smtClean="0">
                <a:latin typeface="Courier New" pitchFamily="49" charset="0"/>
                <a:cs typeface="Courier New" pitchFamily="49" charset="0"/>
              </a:rPr>
              <a:t>] != null )</a:t>
            </a:r>
          </a:p>
          <a:p>
            <a:pPr>
              <a:tabLst>
                <a:tab pos="180975" algn="l"/>
                <a:tab pos="361950" algn="l"/>
                <a:tab pos="534988" algn="l"/>
                <a:tab pos="715963" algn="l"/>
                <a:tab pos="896938" algn="l"/>
                <a:tab pos="1077913" algn="l"/>
                <a:tab pos="1258888" algn="l"/>
              </a:tabLst>
            </a:pPr>
            <a:r>
              <a:rPr lang="en-GB" sz="1600" dirty="0" smtClean="0">
                <a:latin typeface="Courier New" pitchFamily="49" charset="0"/>
                <a:cs typeface="Courier New" pitchFamily="49" charset="0"/>
              </a:rPr>
              <a:t>         </a:t>
            </a:r>
            <a:r>
              <a:rPr lang="en-GB" sz="1600" dirty="0" err="1" smtClean="0">
                <a:latin typeface="Courier New" pitchFamily="49" charset="0"/>
                <a:cs typeface="Courier New" pitchFamily="49" charset="0"/>
              </a:rPr>
              <a:t>TestAllCollisions</a:t>
            </a:r>
            <a:r>
              <a:rPr lang="en-GB" sz="1600" dirty="0" smtClean="0">
                <a:latin typeface="Courier New" pitchFamily="49" charset="0"/>
                <a:cs typeface="Courier New" pitchFamily="49" charset="0"/>
              </a:rPr>
              <a:t>(</a:t>
            </a:r>
            <a:r>
              <a:rPr lang="en-GB" sz="1600" dirty="0" err="1" smtClean="0">
                <a:latin typeface="Courier New" pitchFamily="49" charset="0"/>
                <a:cs typeface="Courier New" pitchFamily="49" charset="0"/>
              </a:rPr>
              <a:t>treeNode</a:t>
            </a:r>
            <a:r>
              <a:rPr lang="en-GB" sz="1600" dirty="0" smtClean="0">
                <a:latin typeface="Courier New" pitchFamily="49" charset="0"/>
                <a:cs typeface="Courier New" pitchFamily="49" charset="0"/>
              </a:rPr>
              <a:t>. Child[</a:t>
            </a:r>
            <a:r>
              <a:rPr lang="en-GB" sz="1600" dirty="0" err="1" smtClean="0">
                <a:latin typeface="Courier New" pitchFamily="49" charset="0"/>
                <a:cs typeface="Courier New" pitchFamily="49" charset="0"/>
              </a:rPr>
              <a:t>i</a:t>
            </a:r>
            <a:r>
              <a:rPr lang="en-GB" sz="1600" dirty="0" smtClean="0">
                <a:latin typeface="Courier New" pitchFamily="49" charset="0"/>
                <a:cs typeface="Courier New" pitchFamily="49" charset="0"/>
              </a:rPr>
              <a:t>]);</a:t>
            </a:r>
          </a:p>
          <a:p>
            <a:pPr>
              <a:tabLst>
                <a:tab pos="180975" algn="l"/>
                <a:tab pos="361950" algn="l"/>
                <a:tab pos="534988" algn="l"/>
                <a:tab pos="715963" algn="l"/>
                <a:tab pos="896938" algn="l"/>
                <a:tab pos="1077913" algn="l"/>
                <a:tab pos="1258888" algn="l"/>
              </a:tabLst>
            </a:pPr>
            <a:endParaRPr lang="en-GB" sz="1000" dirty="0" smtClean="0">
              <a:latin typeface="Courier New" pitchFamily="49" charset="0"/>
              <a:cs typeface="Courier New" pitchFamily="49" charset="0"/>
            </a:endParaRPr>
          </a:p>
          <a:p>
            <a:pPr>
              <a:tabLst>
                <a:tab pos="180975" algn="l"/>
                <a:tab pos="361950" algn="l"/>
                <a:tab pos="534988" algn="l"/>
                <a:tab pos="715963" algn="l"/>
                <a:tab pos="896938" algn="l"/>
                <a:tab pos="1077913" algn="l"/>
                <a:tab pos="1258888" algn="l"/>
              </a:tabLst>
            </a:pPr>
            <a:r>
              <a:rPr lang="en-GB" sz="1600" dirty="0" smtClean="0">
                <a:latin typeface="Courier New" pitchFamily="49" charset="0"/>
                <a:cs typeface="Courier New" pitchFamily="49" charset="0"/>
              </a:rPr>
              <a:t>   depth--;</a:t>
            </a:r>
          </a:p>
          <a:p>
            <a:pPr>
              <a:tabLst>
                <a:tab pos="180975" algn="l"/>
                <a:tab pos="361950" algn="l"/>
                <a:tab pos="534988" algn="l"/>
                <a:tab pos="715963" algn="l"/>
                <a:tab pos="896938" algn="l"/>
                <a:tab pos="1077913" algn="l"/>
                <a:tab pos="1258888" algn="l"/>
              </a:tabLst>
            </a:pPr>
            <a:r>
              <a:rPr lang="en-GB" sz="1600" dirty="0" smtClean="0">
                <a:latin typeface="Courier New" pitchFamily="49" charset="0"/>
                <a:cs typeface="Courier New" pitchFamily="49" charset="0"/>
              </a:rPr>
              <a:t>}</a:t>
            </a:r>
          </a:p>
        </p:txBody>
      </p:sp>
      <p:sp>
        <p:nvSpPr>
          <p:cNvPr id="14" name="TextBox 13"/>
          <p:cNvSpPr txBox="1"/>
          <p:nvPr/>
        </p:nvSpPr>
        <p:spPr>
          <a:xfrm>
            <a:off x="1857356" y="1643050"/>
            <a:ext cx="4786346" cy="246221"/>
          </a:xfrm>
          <a:prstGeom prst="rect">
            <a:avLst/>
          </a:prstGeom>
          <a:solidFill>
            <a:srgbClr val="99FF33">
              <a:alpha val="30196"/>
            </a:srgbClr>
          </a:solidFill>
          <a:ln>
            <a:solidFill>
              <a:srgbClr val="009900"/>
            </a:solidFill>
          </a:ln>
          <a:effectLst>
            <a:outerShdw blurRad="50800" dist="38100" dir="2700000" algn="tl" rotWithShape="0">
              <a:prstClr val="black">
                <a:alpha val="40000"/>
              </a:prstClr>
            </a:outerShdw>
            <a:softEdge rad="12700"/>
          </a:effectLst>
        </p:spPr>
        <p:txBody>
          <a:bodyPr wrap="square" lIns="0" tIns="0" rIns="0" bIns="0" rtlCol="0">
            <a:spAutoFit/>
          </a:bodyPr>
          <a:lstStyle/>
          <a:p>
            <a:r>
              <a:rPr lang="en-GB" sz="1600" dirty="0" smtClean="0">
                <a:solidFill>
                  <a:srgbClr val="0070C0"/>
                </a:solidFill>
                <a:latin typeface="Arial Narrow" pitchFamily="34" charset="0"/>
              </a:rPr>
              <a:t>A stack structure is used to keep track of all ancestor object lists</a:t>
            </a:r>
            <a:endParaRPr lang="en-GB" dirty="0">
              <a:solidFill>
                <a:srgbClr val="0070C0"/>
              </a:solidFill>
            </a:endParaRPr>
          </a:p>
        </p:txBody>
      </p:sp>
      <p:sp>
        <p:nvSpPr>
          <p:cNvPr id="20" name="TextBox 19"/>
          <p:cNvSpPr txBox="1"/>
          <p:nvPr/>
        </p:nvSpPr>
        <p:spPr>
          <a:xfrm>
            <a:off x="5286380" y="2444115"/>
            <a:ext cx="3214710" cy="984885"/>
          </a:xfrm>
          <a:prstGeom prst="rect">
            <a:avLst/>
          </a:prstGeom>
          <a:solidFill>
            <a:srgbClr val="99FF33">
              <a:alpha val="30196"/>
            </a:srgbClr>
          </a:solidFill>
          <a:ln>
            <a:solidFill>
              <a:srgbClr val="009900"/>
            </a:solidFill>
          </a:ln>
          <a:effectLst>
            <a:outerShdw blurRad="50800" dist="38100" dir="2700000" algn="tl" rotWithShape="0">
              <a:prstClr val="black">
                <a:alpha val="40000"/>
              </a:prstClr>
            </a:outerShdw>
            <a:softEdge rad="12700"/>
          </a:effectLst>
        </p:spPr>
        <p:txBody>
          <a:bodyPr wrap="square" lIns="0" tIns="0" rIns="0" bIns="0" rtlCol="0">
            <a:spAutoFit/>
          </a:bodyPr>
          <a:lstStyle/>
          <a:p>
            <a:r>
              <a:rPr lang="en-GB" sz="1600" dirty="0" smtClean="0">
                <a:solidFill>
                  <a:srgbClr val="0070C0"/>
                </a:solidFill>
                <a:latin typeface="Arial Narrow" pitchFamily="34" charset="0"/>
              </a:rPr>
              <a:t>Check for collisions between all objects on this level and those in ancestor nodes. The current level is added to the stack to ensure all </a:t>
            </a:r>
            <a:r>
              <a:rPr lang="en-GB" sz="1600" dirty="0" err="1" smtClean="0">
                <a:solidFill>
                  <a:srgbClr val="0070C0"/>
                </a:solidFill>
                <a:latin typeface="Arial Narrow" pitchFamily="34" charset="0"/>
              </a:rPr>
              <a:t>pairwise</a:t>
            </a:r>
            <a:r>
              <a:rPr lang="en-GB" sz="1600" dirty="0" smtClean="0">
                <a:solidFill>
                  <a:srgbClr val="0070C0"/>
                </a:solidFill>
                <a:latin typeface="Arial Narrow" pitchFamily="34" charset="0"/>
              </a:rPr>
              <a:t> tests are covered.</a:t>
            </a:r>
            <a:endParaRPr lang="en-GB" dirty="0">
              <a:solidFill>
                <a:srgbClr val="0070C0"/>
              </a:solidFill>
            </a:endParaRPr>
          </a:p>
        </p:txBody>
      </p:sp>
      <p:sp>
        <p:nvSpPr>
          <p:cNvPr id="21" name="TextBox 20"/>
          <p:cNvSpPr txBox="1"/>
          <p:nvPr/>
        </p:nvSpPr>
        <p:spPr>
          <a:xfrm>
            <a:off x="1000100" y="2786058"/>
            <a:ext cx="2786082" cy="246221"/>
          </a:xfrm>
          <a:prstGeom prst="rect">
            <a:avLst/>
          </a:prstGeom>
          <a:solidFill>
            <a:srgbClr val="99FF33">
              <a:alpha val="30196"/>
            </a:srgbClr>
          </a:solidFill>
          <a:ln>
            <a:solidFill>
              <a:srgbClr val="009900"/>
            </a:solidFill>
          </a:ln>
          <a:effectLst>
            <a:outerShdw blurRad="50800" dist="38100" dir="2700000" algn="tl" rotWithShape="0">
              <a:prstClr val="black">
                <a:alpha val="40000"/>
              </a:prstClr>
            </a:outerShdw>
            <a:softEdge rad="12700"/>
          </a:effectLst>
        </p:spPr>
        <p:txBody>
          <a:bodyPr wrap="square" lIns="0" tIns="0" rIns="0" bIns="0" rtlCol="0">
            <a:spAutoFit/>
          </a:bodyPr>
          <a:lstStyle/>
          <a:p>
            <a:r>
              <a:rPr lang="en-GB" sz="1600" dirty="0" smtClean="0">
                <a:solidFill>
                  <a:srgbClr val="0070C0"/>
                </a:solidFill>
                <a:latin typeface="Arial Narrow" pitchFamily="34" charset="0"/>
              </a:rPr>
              <a:t>Initially for each call, depth will be = 0</a:t>
            </a:r>
            <a:endParaRPr lang="en-GB" dirty="0">
              <a:solidFill>
                <a:srgbClr val="0070C0"/>
              </a:solidFill>
            </a:endParaRPr>
          </a:p>
        </p:txBody>
      </p:sp>
      <p:sp>
        <p:nvSpPr>
          <p:cNvPr id="22" name="TextBox 21"/>
          <p:cNvSpPr txBox="1"/>
          <p:nvPr/>
        </p:nvSpPr>
        <p:spPr>
          <a:xfrm>
            <a:off x="4429124" y="3968597"/>
            <a:ext cx="2643206" cy="246221"/>
          </a:xfrm>
          <a:prstGeom prst="rect">
            <a:avLst/>
          </a:prstGeom>
          <a:solidFill>
            <a:srgbClr val="99FF33">
              <a:alpha val="30196"/>
            </a:srgbClr>
          </a:solidFill>
          <a:ln>
            <a:solidFill>
              <a:srgbClr val="009900"/>
            </a:solidFill>
          </a:ln>
          <a:effectLst>
            <a:outerShdw blurRad="50800" dist="38100" dir="2700000" algn="tl" rotWithShape="0">
              <a:prstClr val="black">
                <a:alpha val="40000"/>
              </a:prstClr>
            </a:outerShdw>
            <a:softEdge rad="12700"/>
          </a:effectLst>
        </p:spPr>
        <p:txBody>
          <a:bodyPr wrap="square" lIns="0" tIns="0" rIns="0" bIns="0" rtlCol="0">
            <a:spAutoFit/>
          </a:bodyPr>
          <a:lstStyle/>
          <a:p>
            <a:r>
              <a:rPr lang="en-GB" sz="1600" dirty="0" smtClean="0">
                <a:solidFill>
                  <a:srgbClr val="0070C0"/>
                </a:solidFill>
                <a:latin typeface="Arial Narrow" pitchFamily="34" charset="0"/>
              </a:rPr>
              <a:t>Avoid comparing the object to itself</a:t>
            </a:r>
            <a:endParaRPr lang="en-GB" dirty="0">
              <a:solidFill>
                <a:srgbClr val="0070C0"/>
              </a:solidFill>
            </a:endParaRPr>
          </a:p>
        </p:txBody>
      </p:sp>
      <p:sp>
        <p:nvSpPr>
          <p:cNvPr id="23" name="TextBox 22"/>
          <p:cNvSpPr txBox="1"/>
          <p:nvPr/>
        </p:nvSpPr>
        <p:spPr>
          <a:xfrm>
            <a:off x="4500562" y="5286388"/>
            <a:ext cx="2143140" cy="246221"/>
          </a:xfrm>
          <a:prstGeom prst="rect">
            <a:avLst/>
          </a:prstGeom>
          <a:solidFill>
            <a:srgbClr val="99FF33">
              <a:alpha val="30196"/>
            </a:srgbClr>
          </a:solidFill>
          <a:ln>
            <a:solidFill>
              <a:srgbClr val="009900"/>
            </a:solidFill>
          </a:ln>
          <a:effectLst>
            <a:outerShdw blurRad="50800" dist="38100" dir="2700000" algn="tl" rotWithShape="0">
              <a:prstClr val="black">
                <a:alpha val="40000"/>
              </a:prstClr>
            </a:outerShdw>
            <a:softEdge rad="12700"/>
          </a:effectLst>
        </p:spPr>
        <p:txBody>
          <a:bodyPr wrap="square" lIns="0" tIns="0" rIns="0" bIns="0" rtlCol="0">
            <a:spAutoFit/>
          </a:bodyPr>
          <a:lstStyle/>
          <a:p>
            <a:r>
              <a:rPr lang="en-GB" sz="1600" dirty="0" smtClean="0">
                <a:solidFill>
                  <a:srgbClr val="0070C0"/>
                </a:solidFill>
                <a:latin typeface="Arial Narrow" pitchFamily="34" charset="0"/>
              </a:rPr>
              <a:t>Recursively call each child</a:t>
            </a:r>
            <a:endParaRPr lang="en-GB" dirty="0">
              <a:solidFill>
                <a:srgbClr val="0070C0"/>
              </a:solidFill>
            </a:endParaRPr>
          </a:p>
        </p:txBody>
      </p:sp>
      <p:sp>
        <p:nvSpPr>
          <p:cNvPr id="24" name="TextBox 23"/>
          <p:cNvSpPr txBox="1"/>
          <p:nvPr/>
        </p:nvSpPr>
        <p:spPr>
          <a:xfrm>
            <a:off x="2071670" y="6143644"/>
            <a:ext cx="3357586" cy="492443"/>
          </a:xfrm>
          <a:prstGeom prst="rect">
            <a:avLst/>
          </a:prstGeom>
          <a:solidFill>
            <a:srgbClr val="99FF33">
              <a:alpha val="30196"/>
            </a:srgbClr>
          </a:solidFill>
          <a:ln>
            <a:solidFill>
              <a:srgbClr val="009900"/>
            </a:solidFill>
          </a:ln>
          <a:effectLst>
            <a:outerShdw blurRad="50800" dist="38100" dir="2700000" algn="tl" rotWithShape="0">
              <a:prstClr val="black">
                <a:alpha val="40000"/>
              </a:prstClr>
            </a:outerShdw>
            <a:softEdge rad="12700"/>
          </a:effectLst>
        </p:spPr>
        <p:txBody>
          <a:bodyPr wrap="square" lIns="0" tIns="0" rIns="0" bIns="0" rtlCol="0">
            <a:spAutoFit/>
          </a:bodyPr>
          <a:lstStyle/>
          <a:p>
            <a:r>
              <a:rPr lang="en-GB" sz="1600" dirty="0" smtClean="0">
                <a:solidFill>
                  <a:srgbClr val="0070C0"/>
                </a:solidFill>
                <a:latin typeface="Arial Narrow" pitchFamily="34" charset="0"/>
              </a:rPr>
              <a:t>Finally, remove this node from the ancestor stack before returning up the call chain</a:t>
            </a:r>
            <a:endParaRPr lang="en-GB" dirty="0">
              <a:solidFill>
                <a:srgbClr val="0070C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nodeType="withEffect">
                                  <p:stCondLst>
                                    <p:cond delay="0"/>
                                  </p:stCondLst>
                                  <p:childTnLst>
                                    <p:set>
                                      <p:cBhvr>
                                        <p:cTn id="12" dur="1" fill="hold">
                                          <p:stCondLst>
                                            <p:cond delay="0"/>
                                          </p:stCondLst>
                                        </p:cTn>
                                        <p:tgtEl>
                                          <p:spTgt spid="7">
                                            <p:txEl>
                                              <p:pRg st="0" end="0"/>
                                            </p:txEl>
                                          </p:spTgt>
                                        </p:tgtEl>
                                        <p:attrNameLst>
                                          <p:attrName>style.visibility</p:attrName>
                                        </p:attrNameLst>
                                      </p:cBhvr>
                                      <p:to>
                                        <p:strVal val="visible"/>
                                      </p:to>
                                    </p:set>
                                    <p:animEffect transition="in" filter="fade">
                                      <p:cBhvr>
                                        <p:cTn id="13" dur="500"/>
                                        <p:tgtEl>
                                          <p:spTgt spid="7">
                                            <p:txEl>
                                              <p:pRg st="0" end="0"/>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7">
                                            <p:txEl>
                                              <p:pRg st="1" end="1"/>
                                            </p:txEl>
                                          </p:spTgt>
                                        </p:tgtEl>
                                        <p:attrNameLst>
                                          <p:attrName>style.visibility</p:attrName>
                                        </p:attrNameLst>
                                      </p:cBhvr>
                                      <p:to>
                                        <p:strVal val="visible"/>
                                      </p:to>
                                    </p:set>
                                    <p:animEffect transition="in" filter="fade">
                                      <p:cBhvr>
                                        <p:cTn id="16" dur="500"/>
                                        <p:tgtEl>
                                          <p:spTgt spid="7">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7">
                                            <p:txEl>
                                              <p:pRg st="3" end="3"/>
                                            </p:txEl>
                                          </p:spTgt>
                                        </p:tgtEl>
                                        <p:attrNameLst>
                                          <p:attrName>style.visibility</p:attrName>
                                        </p:attrNameLst>
                                      </p:cBhvr>
                                      <p:to>
                                        <p:strVal val="visible"/>
                                      </p:to>
                                    </p:set>
                                    <p:animEffect transition="in" filter="fade">
                                      <p:cBhvr>
                                        <p:cTn id="21" dur="500"/>
                                        <p:tgtEl>
                                          <p:spTgt spid="7">
                                            <p:txEl>
                                              <p:pRg st="3" end="3"/>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7">
                                            <p:txEl>
                                              <p:pRg st="4" end="4"/>
                                            </p:txEl>
                                          </p:spTgt>
                                        </p:tgtEl>
                                        <p:attrNameLst>
                                          <p:attrName>style.visibility</p:attrName>
                                        </p:attrNameLst>
                                      </p:cBhvr>
                                      <p:to>
                                        <p:strVal val="visible"/>
                                      </p:to>
                                    </p:set>
                                    <p:animEffect transition="in" filter="fade">
                                      <p:cBhvr>
                                        <p:cTn id="24" dur="500"/>
                                        <p:tgtEl>
                                          <p:spTgt spid="7">
                                            <p:txEl>
                                              <p:pRg st="4" end="4"/>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fade">
                                      <p:cBhvr>
                                        <p:cTn id="27" dur="500"/>
                                        <p:tgtEl>
                                          <p:spTgt spid="20"/>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1"/>
                                        </p:tgtEl>
                                        <p:attrNameLst>
                                          <p:attrName>style.visibility</p:attrName>
                                        </p:attrNameLst>
                                      </p:cBhvr>
                                      <p:to>
                                        <p:strVal val="visible"/>
                                      </p:to>
                                    </p:set>
                                    <p:animEffect transition="in" filter="fade">
                                      <p:cBhvr>
                                        <p:cTn id="30" dur="500"/>
                                        <p:tgtEl>
                                          <p:spTgt spid="21"/>
                                        </p:tgtEl>
                                      </p:cBhvr>
                                    </p:animEffect>
                                  </p:childTnLst>
                                </p:cTn>
                              </p:par>
                              <p:par>
                                <p:cTn id="31" presetID="10" presetClass="entr" presetSubtype="0" fill="hold" nodeType="withEffect">
                                  <p:stCondLst>
                                    <p:cond delay="0"/>
                                  </p:stCondLst>
                                  <p:childTnLst>
                                    <p:set>
                                      <p:cBhvr>
                                        <p:cTn id="32" dur="1" fill="hold">
                                          <p:stCondLst>
                                            <p:cond delay="0"/>
                                          </p:stCondLst>
                                        </p:cTn>
                                        <p:tgtEl>
                                          <p:spTgt spid="7">
                                            <p:txEl>
                                              <p:pRg st="5" end="5"/>
                                            </p:txEl>
                                          </p:spTgt>
                                        </p:tgtEl>
                                        <p:attrNameLst>
                                          <p:attrName>style.visibility</p:attrName>
                                        </p:attrNameLst>
                                      </p:cBhvr>
                                      <p:to>
                                        <p:strVal val="visible"/>
                                      </p:to>
                                    </p:set>
                                    <p:animEffect transition="in" filter="fade">
                                      <p:cBhvr>
                                        <p:cTn id="33" dur="500"/>
                                        <p:tgtEl>
                                          <p:spTgt spid="7">
                                            <p:txEl>
                                              <p:pRg st="5" end="5"/>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7">
                                            <p:txEl>
                                              <p:pRg st="6" end="6"/>
                                            </p:txEl>
                                          </p:spTgt>
                                        </p:tgtEl>
                                        <p:attrNameLst>
                                          <p:attrName>style.visibility</p:attrName>
                                        </p:attrNameLst>
                                      </p:cBhvr>
                                      <p:to>
                                        <p:strVal val="visible"/>
                                      </p:to>
                                    </p:set>
                                    <p:animEffect transition="in" filter="fade">
                                      <p:cBhvr>
                                        <p:cTn id="36" dur="500"/>
                                        <p:tgtEl>
                                          <p:spTgt spid="7">
                                            <p:txEl>
                                              <p:pRg st="6" end="6"/>
                                            </p:txEl>
                                          </p:spTgt>
                                        </p:tgtEl>
                                      </p:cBhvr>
                                    </p:animEffect>
                                  </p:childTnLst>
                                </p:cTn>
                              </p:par>
                              <p:par>
                                <p:cTn id="37" presetID="10" presetClass="entr" presetSubtype="0" fill="hold" nodeType="withEffect">
                                  <p:stCondLst>
                                    <p:cond delay="0"/>
                                  </p:stCondLst>
                                  <p:childTnLst>
                                    <p:set>
                                      <p:cBhvr>
                                        <p:cTn id="38" dur="1" fill="hold">
                                          <p:stCondLst>
                                            <p:cond delay="0"/>
                                          </p:stCondLst>
                                        </p:cTn>
                                        <p:tgtEl>
                                          <p:spTgt spid="7">
                                            <p:txEl>
                                              <p:pRg st="7" end="7"/>
                                            </p:txEl>
                                          </p:spTgt>
                                        </p:tgtEl>
                                        <p:attrNameLst>
                                          <p:attrName>style.visibility</p:attrName>
                                        </p:attrNameLst>
                                      </p:cBhvr>
                                      <p:to>
                                        <p:strVal val="visible"/>
                                      </p:to>
                                    </p:set>
                                    <p:animEffect transition="in" filter="fade">
                                      <p:cBhvr>
                                        <p:cTn id="39" dur="500"/>
                                        <p:tgtEl>
                                          <p:spTgt spid="7">
                                            <p:txEl>
                                              <p:pRg st="7" end="7"/>
                                            </p:txEl>
                                          </p:spTgt>
                                        </p:tgtEl>
                                      </p:cBhvr>
                                    </p:animEffect>
                                  </p:childTnLst>
                                </p:cTn>
                              </p:par>
                              <p:par>
                                <p:cTn id="40" presetID="10" presetClass="entr" presetSubtype="0" fill="hold" nodeType="withEffect">
                                  <p:stCondLst>
                                    <p:cond delay="0"/>
                                  </p:stCondLst>
                                  <p:childTnLst>
                                    <p:set>
                                      <p:cBhvr>
                                        <p:cTn id="41" dur="1" fill="hold">
                                          <p:stCondLst>
                                            <p:cond delay="0"/>
                                          </p:stCondLst>
                                        </p:cTn>
                                        <p:tgtEl>
                                          <p:spTgt spid="7">
                                            <p:txEl>
                                              <p:pRg st="8" end="8"/>
                                            </p:txEl>
                                          </p:spTgt>
                                        </p:tgtEl>
                                        <p:attrNameLst>
                                          <p:attrName>style.visibility</p:attrName>
                                        </p:attrNameLst>
                                      </p:cBhvr>
                                      <p:to>
                                        <p:strVal val="visible"/>
                                      </p:to>
                                    </p:set>
                                    <p:animEffect transition="in" filter="fade">
                                      <p:cBhvr>
                                        <p:cTn id="42" dur="500"/>
                                        <p:tgtEl>
                                          <p:spTgt spid="7">
                                            <p:txEl>
                                              <p:pRg st="8" end="8"/>
                                            </p:txEl>
                                          </p:spTgt>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2"/>
                                        </p:tgtEl>
                                        <p:attrNameLst>
                                          <p:attrName>style.visibility</p:attrName>
                                        </p:attrNameLst>
                                      </p:cBhvr>
                                      <p:to>
                                        <p:strVal val="visible"/>
                                      </p:to>
                                    </p:set>
                                    <p:animEffect transition="in" filter="fade">
                                      <p:cBhvr>
                                        <p:cTn id="45" dur="500"/>
                                        <p:tgtEl>
                                          <p:spTgt spid="22"/>
                                        </p:tgtEl>
                                      </p:cBhvr>
                                    </p:animEffect>
                                  </p:childTnLst>
                                </p:cTn>
                              </p:par>
                              <p:par>
                                <p:cTn id="46" presetID="10" presetClass="entr" presetSubtype="0" fill="hold" nodeType="withEffect">
                                  <p:stCondLst>
                                    <p:cond delay="0"/>
                                  </p:stCondLst>
                                  <p:childTnLst>
                                    <p:set>
                                      <p:cBhvr>
                                        <p:cTn id="47" dur="1" fill="hold">
                                          <p:stCondLst>
                                            <p:cond delay="0"/>
                                          </p:stCondLst>
                                        </p:cTn>
                                        <p:tgtEl>
                                          <p:spTgt spid="7">
                                            <p:txEl>
                                              <p:pRg st="9" end="9"/>
                                            </p:txEl>
                                          </p:spTgt>
                                        </p:tgtEl>
                                        <p:attrNameLst>
                                          <p:attrName>style.visibility</p:attrName>
                                        </p:attrNameLst>
                                      </p:cBhvr>
                                      <p:to>
                                        <p:strVal val="visible"/>
                                      </p:to>
                                    </p:set>
                                    <p:animEffect transition="in" filter="fade">
                                      <p:cBhvr>
                                        <p:cTn id="48" dur="500"/>
                                        <p:tgtEl>
                                          <p:spTgt spid="7">
                                            <p:txEl>
                                              <p:pRg st="9" end="9"/>
                                            </p:txEl>
                                          </p:spTgt>
                                        </p:tgtEl>
                                      </p:cBhvr>
                                    </p:animEffect>
                                  </p:childTnLst>
                                </p:cTn>
                              </p:par>
                              <p:par>
                                <p:cTn id="49" presetID="10" presetClass="entr" presetSubtype="0" fill="hold" nodeType="withEffect">
                                  <p:stCondLst>
                                    <p:cond delay="0"/>
                                  </p:stCondLst>
                                  <p:childTnLst>
                                    <p:set>
                                      <p:cBhvr>
                                        <p:cTn id="50" dur="1" fill="hold">
                                          <p:stCondLst>
                                            <p:cond delay="0"/>
                                          </p:stCondLst>
                                        </p:cTn>
                                        <p:tgtEl>
                                          <p:spTgt spid="7">
                                            <p:txEl>
                                              <p:pRg st="10" end="10"/>
                                            </p:txEl>
                                          </p:spTgt>
                                        </p:tgtEl>
                                        <p:attrNameLst>
                                          <p:attrName>style.visibility</p:attrName>
                                        </p:attrNameLst>
                                      </p:cBhvr>
                                      <p:to>
                                        <p:strVal val="visible"/>
                                      </p:to>
                                    </p:set>
                                    <p:animEffect transition="in" filter="fade">
                                      <p:cBhvr>
                                        <p:cTn id="51" dur="500"/>
                                        <p:tgtEl>
                                          <p:spTgt spid="7">
                                            <p:txEl>
                                              <p:pRg st="10" end="10"/>
                                            </p:txEl>
                                          </p:spTgt>
                                        </p:tgtEl>
                                      </p:cBhvr>
                                    </p:animEffect>
                                  </p:childTnLst>
                                </p:cTn>
                              </p:par>
                              <p:par>
                                <p:cTn id="52" presetID="10" presetClass="entr" presetSubtype="0" fill="hold" nodeType="withEffect">
                                  <p:stCondLst>
                                    <p:cond delay="0"/>
                                  </p:stCondLst>
                                  <p:childTnLst>
                                    <p:set>
                                      <p:cBhvr>
                                        <p:cTn id="53" dur="1" fill="hold">
                                          <p:stCondLst>
                                            <p:cond delay="0"/>
                                          </p:stCondLst>
                                        </p:cTn>
                                        <p:tgtEl>
                                          <p:spTgt spid="7">
                                            <p:txEl>
                                              <p:pRg st="11" end="11"/>
                                            </p:txEl>
                                          </p:spTgt>
                                        </p:tgtEl>
                                        <p:attrNameLst>
                                          <p:attrName>style.visibility</p:attrName>
                                        </p:attrNameLst>
                                      </p:cBhvr>
                                      <p:to>
                                        <p:strVal val="visible"/>
                                      </p:to>
                                    </p:set>
                                    <p:animEffect transition="in" filter="fade">
                                      <p:cBhvr>
                                        <p:cTn id="54" dur="500"/>
                                        <p:tgtEl>
                                          <p:spTgt spid="7">
                                            <p:txEl>
                                              <p:pRg st="11" end="11"/>
                                            </p:txEl>
                                          </p:spTgt>
                                        </p:tgtEl>
                                      </p:cBhvr>
                                    </p:animEffect>
                                  </p:childTnLst>
                                </p:cTn>
                              </p:par>
                              <p:par>
                                <p:cTn id="55" presetID="10" presetClass="entr" presetSubtype="0" fill="hold" nodeType="withEffect">
                                  <p:stCondLst>
                                    <p:cond delay="0"/>
                                  </p:stCondLst>
                                  <p:childTnLst>
                                    <p:set>
                                      <p:cBhvr>
                                        <p:cTn id="56" dur="1" fill="hold">
                                          <p:stCondLst>
                                            <p:cond delay="0"/>
                                          </p:stCondLst>
                                        </p:cTn>
                                        <p:tgtEl>
                                          <p:spTgt spid="7">
                                            <p:txEl>
                                              <p:pRg st="12" end="12"/>
                                            </p:txEl>
                                          </p:spTgt>
                                        </p:tgtEl>
                                        <p:attrNameLst>
                                          <p:attrName>style.visibility</p:attrName>
                                        </p:attrNameLst>
                                      </p:cBhvr>
                                      <p:to>
                                        <p:strVal val="visible"/>
                                      </p:to>
                                    </p:set>
                                    <p:animEffect transition="in" filter="fade">
                                      <p:cBhvr>
                                        <p:cTn id="57" dur="500"/>
                                        <p:tgtEl>
                                          <p:spTgt spid="7">
                                            <p:txEl>
                                              <p:pRg st="12" end="12"/>
                                            </p:txEl>
                                          </p:spTgt>
                                        </p:tgtEl>
                                      </p:cBhvr>
                                    </p:animEffect>
                                  </p:childTnLst>
                                </p:cTn>
                              </p:par>
                              <p:par>
                                <p:cTn id="58" presetID="10" presetClass="entr" presetSubtype="0" fill="hold" nodeType="withEffect">
                                  <p:stCondLst>
                                    <p:cond delay="0"/>
                                  </p:stCondLst>
                                  <p:childTnLst>
                                    <p:set>
                                      <p:cBhvr>
                                        <p:cTn id="59" dur="1" fill="hold">
                                          <p:stCondLst>
                                            <p:cond delay="0"/>
                                          </p:stCondLst>
                                        </p:cTn>
                                        <p:tgtEl>
                                          <p:spTgt spid="7">
                                            <p:txEl>
                                              <p:pRg st="13" end="13"/>
                                            </p:txEl>
                                          </p:spTgt>
                                        </p:tgtEl>
                                        <p:attrNameLst>
                                          <p:attrName>style.visibility</p:attrName>
                                        </p:attrNameLst>
                                      </p:cBhvr>
                                      <p:to>
                                        <p:strVal val="visible"/>
                                      </p:to>
                                    </p:set>
                                    <p:animEffect transition="in" filter="fade">
                                      <p:cBhvr>
                                        <p:cTn id="60" dur="500"/>
                                        <p:tgtEl>
                                          <p:spTgt spid="7">
                                            <p:txEl>
                                              <p:pRg st="13" end="13"/>
                                            </p:txEl>
                                          </p:spTgt>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7">
                                            <p:txEl>
                                              <p:pRg st="15" end="15"/>
                                            </p:txEl>
                                          </p:spTgt>
                                        </p:tgtEl>
                                        <p:attrNameLst>
                                          <p:attrName>style.visibility</p:attrName>
                                        </p:attrNameLst>
                                      </p:cBhvr>
                                      <p:to>
                                        <p:strVal val="visible"/>
                                      </p:to>
                                    </p:set>
                                    <p:animEffect transition="in" filter="fade">
                                      <p:cBhvr>
                                        <p:cTn id="65" dur="500"/>
                                        <p:tgtEl>
                                          <p:spTgt spid="7">
                                            <p:txEl>
                                              <p:pRg st="15" end="15"/>
                                            </p:txEl>
                                          </p:spTgt>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23"/>
                                        </p:tgtEl>
                                        <p:attrNameLst>
                                          <p:attrName>style.visibility</p:attrName>
                                        </p:attrNameLst>
                                      </p:cBhvr>
                                      <p:to>
                                        <p:strVal val="visible"/>
                                      </p:to>
                                    </p:set>
                                    <p:animEffect transition="in" filter="fade">
                                      <p:cBhvr>
                                        <p:cTn id="68" dur="500"/>
                                        <p:tgtEl>
                                          <p:spTgt spid="23"/>
                                        </p:tgtEl>
                                      </p:cBhvr>
                                    </p:animEffect>
                                  </p:childTnLst>
                                </p:cTn>
                              </p:par>
                              <p:par>
                                <p:cTn id="69" presetID="10" presetClass="entr" presetSubtype="0" fill="hold" nodeType="withEffect">
                                  <p:stCondLst>
                                    <p:cond delay="0"/>
                                  </p:stCondLst>
                                  <p:childTnLst>
                                    <p:set>
                                      <p:cBhvr>
                                        <p:cTn id="70" dur="1" fill="hold">
                                          <p:stCondLst>
                                            <p:cond delay="0"/>
                                          </p:stCondLst>
                                        </p:cTn>
                                        <p:tgtEl>
                                          <p:spTgt spid="7">
                                            <p:txEl>
                                              <p:pRg st="16" end="16"/>
                                            </p:txEl>
                                          </p:spTgt>
                                        </p:tgtEl>
                                        <p:attrNameLst>
                                          <p:attrName>style.visibility</p:attrName>
                                        </p:attrNameLst>
                                      </p:cBhvr>
                                      <p:to>
                                        <p:strVal val="visible"/>
                                      </p:to>
                                    </p:set>
                                    <p:animEffect transition="in" filter="fade">
                                      <p:cBhvr>
                                        <p:cTn id="71" dur="500"/>
                                        <p:tgtEl>
                                          <p:spTgt spid="7">
                                            <p:txEl>
                                              <p:pRg st="16" end="16"/>
                                            </p:txEl>
                                          </p:spTgt>
                                        </p:tgtEl>
                                      </p:cBhvr>
                                    </p:animEffect>
                                  </p:childTnLst>
                                </p:cTn>
                              </p:par>
                              <p:par>
                                <p:cTn id="72" presetID="10" presetClass="entr" presetSubtype="0" fill="hold" nodeType="withEffect">
                                  <p:stCondLst>
                                    <p:cond delay="0"/>
                                  </p:stCondLst>
                                  <p:childTnLst>
                                    <p:set>
                                      <p:cBhvr>
                                        <p:cTn id="73" dur="1" fill="hold">
                                          <p:stCondLst>
                                            <p:cond delay="0"/>
                                          </p:stCondLst>
                                        </p:cTn>
                                        <p:tgtEl>
                                          <p:spTgt spid="7">
                                            <p:txEl>
                                              <p:pRg st="17" end="17"/>
                                            </p:txEl>
                                          </p:spTgt>
                                        </p:tgtEl>
                                        <p:attrNameLst>
                                          <p:attrName>style.visibility</p:attrName>
                                        </p:attrNameLst>
                                      </p:cBhvr>
                                      <p:to>
                                        <p:strVal val="visible"/>
                                      </p:to>
                                    </p:set>
                                    <p:animEffect transition="in" filter="fade">
                                      <p:cBhvr>
                                        <p:cTn id="74" dur="500"/>
                                        <p:tgtEl>
                                          <p:spTgt spid="7">
                                            <p:txEl>
                                              <p:pRg st="17" end="17"/>
                                            </p:txEl>
                                          </p:spTgt>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24"/>
                                        </p:tgtEl>
                                        <p:attrNameLst>
                                          <p:attrName>style.visibility</p:attrName>
                                        </p:attrNameLst>
                                      </p:cBhvr>
                                      <p:to>
                                        <p:strVal val="visible"/>
                                      </p:to>
                                    </p:set>
                                    <p:animEffect transition="in" filter="fade">
                                      <p:cBhvr>
                                        <p:cTn id="77" dur="500"/>
                                        <p:tgtEl>
                                          <p:spTgt spid="24"/>
                                        </p:tgtEl>
                                      </p:cBhvr>
                                    </p:animEffect>
                                  </p:childTnLst>
                                </p:cTn>
                              </p:par>
                              <p:par>
                                <p:cTn id="78" presetID="10" presetClass="entr" presetSubtype="0" fill="hold" nodeType="withEffect">
                                  <p:stCondLst>
                                    <p:cond delay="0"/>
                                  </p:stCondLst>
                                  <p:childTnLst>
                                    <p:set>
                                      <p:cBhvr>
                                        <p:cTn id="79" dur="1" fill="hold">
                                          <p:stCondLst>
                                            <p:cond delay="0"/>
                                          </p:stCondLst>
                                        </p:cTn>
                                        <p:tgtEl>
                                          <p:spTgt spid="7">
                                            <p:txEl>
                                              <p:pRg st="19" end="19"/>
                                            </p:txEl>
                                          </p:spTgt>
                                        </p:tgtEl>
                                        <p:attrNameLst>
                                          <p:attrName>style.visibility</p:attrName>
                                        </p:attrNameLst>
                                      </p:cBhvr>
                                      <p:to>
                                        <p:strVal val="visible"/>
                                      </p:to>
                                    </p:set>
                                    <p:animEffect transition="in" filter="fade">
                                      <p:cBhvr>
                                        <p:cTn id="80" dur="500"/>
                                        <p:tgtEl>
                                          <p:spTgt spid="7">
                                            <p:txEl>
                                              <p:pRg st="19" end="19"/>
                                            </p:txEl>
                                          </p:spTgt>
                                        </p:tgtEl>
                                      </p:cBhvr>
                                    </p:animEffect>
                                  </p:childTnLst>
                                </p:cTn>
                              </p:par>
                              <p:par>
                                <p:cTn id="81" presetID="10" presetClass="entr" presetSubtype="0" fill="hold" nodeType="withEffect">
                                  <p:stCondLst>
                                    <p:cond delay="0"/>
                                  </p:stCondLst>
                                  <p:childTnLst>
                                    <p:set>
                                      <p:cBhvr>
                                        <p:cTn id="82" dur="1" fill="hold">
                                          <p:stCondLst>
                                            <p:cond delay="0"/>
                                          </p:stCondLst>
                                        </p:cTn>
                                        <p:tgtEl>
                                          <p:spTgt spid="7">
                                            <p:txEl>
                                              <p:pRg st="20" end="20"/>
                                            </p:txEl>
                                          </p:spTgt>
                                        </p:tgtEl>
                                        <p:attrNameLst>
                                          <p:attrName>style.visibility</p:attrName>
                                        </p:attrNameLst>
                                      </p:cBhvr>
                                      <p:to>
                                        <p:strVal val="visible"/>
                                      </p:to>
                                    </p:set>
                                    <p:animEffect transition="in" filter="fade">
                                      <p:cBhvr>
                                        <p:cTn id="83" dur="500"/>
                                        <p:tgtEl>
                                          <p:spTgt spid="7">
                                            <p:txEl>
                                              <p:pRg st="20" end="2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4" grpId="0" animBg="1"/>
      <p:bldP spid="20" grpId="0" animBg="1"/>
      <p:bldP spid="21" grpId="0" animBg="1"/>
      <p:bldP spid="22" grpId="0" animBg="1"/>
      <p:bldP spid="23" grpId="0" animBg="1"/>
      <p:bldP spid="2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1"/>
          <p:cNvSpPr txBox="1">
            <a:spLocks/>
          </p:cNvSpPr>
          <p:nvPr/>
        </p:nvSpPr>
        <p:spPr>
          <a:xfrm>
            <a:off x="571472" y="571480"/>
            <a:ext cx="7929618" cy="914400"/>
          </a:xfrm>
          <a:prstGeom prst="rect">
            <a:avLst/>
          </a:prstGeom>
          <a:effectLst>
            <a:innerShdw blurRad="114300">
              <a:prstClr val="black"/>
            </a:innerShdw>
          </a:effectLst>
        </p:spPr>
        <p:txBody>
          <a:bodyPr vert="horz" anchor="t">
            <a:noAutofit/>
          </a:bodyPr>
          <a:lstStyle>
            <a:extLst/>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sz="3600" spc="-150" noProof="0" dirty="0" smtClean="0">
                <a:solidFill>
                  <a:schemeClr val="tx1">
                    <a:lumMod val="95000"/>
                    <a:lumOff val="5000"/>
                  </a:schemeClr>
                </a:solidFill>
                <a:effectLst>
                  <a:innerShdw blurRad="63500" dist="50800" dir="2700000">
                    <a:prstClr val="black">
                      <a:alpha val="50000"/>
                    </a:prstClr>
                  </a:innerShdw>
                </a:effectLst>
                <a:latin typeface="+mj-lt"/>
                <a:ea typeface="+mj-ea"/>
                <a:cs typeface="+mj-cs"/>
              </a:rPr>
              <a:t>K-d trees</a:t>
            </a:r>
            <a:endParaRPr kumimoji="0" lang="en-US" sz="3200" b="1" i="0" u="none" strike="dblStrike" kern="1200" cap="small" spc="-150" normalizeH="0" noProof="0" dirty="0">
              <a:ln>
                <a:noFill/>
              </a:ln>
              <a:solidFill>
                <a:schemeClr val="accent2"/>
              </a:solidFill>
              <a:effectLst>
                <a:innerShdw blurRad="63500" dist="50800" dir="2700000">
                  <a:prstClr val="black">
                    <a:alpha val="50000"/>
                  </a:prstClr>
                </a:innerShdw>
              </a:effectLst>
              <a:uLnTx/>
              <a:uFillTx/>
              <a:latin typeface="+mj-lt"/>
              <a:ea typeface="+mj-ea"/>
              <a:cs typeface="+mj-cs"/>
            </a:endParaRPr>
          </a:p>
        </p:txBody>
      </p:sp>
      <p:sp>
        <p:nvSpPr>
          <p:cNvPr id="18" name="Text Placeholder 5"/>
          <p:cNvSpPr>
            <a:spLocks noGrp="1"/>
          </p:cNvSpPr>
          <p:nvPr>
            <p:ph type="body" idx="4294967295"/>
          </p:nvPr>
        </p:nvSpPr>
        <p:spPr>
          <a:xfrm>
            <a:off x="500034" y="1500174"/>
            <a:ext cx="8001056" cy="1785950"/>
          </a:xfrm>
        </p:spPr>
        <p:txBody>
          <a:bodyPr>
            <a:noAutofit/>
          </a:bodyPr>
          <a:lstStyle/>
          <a:p>
            <a:pPr marL="0">
              <a:lnSpc>
                <a:spcPct val="114000"/>
              </a:lnSpc>
              <a:spcAft>
                <a:spcPts val="600"/>
              </a:spcAft>
              <a:buNone/>
            </a:pPr>
            <a:r>
              <a:rPr lang="en-GB" sz="2000" dirty="0" smtClean="0"/>
              <a:t> </a:t>
            </a:r>
          </a:p>
          <a:p>
            <a:pPr marL="0">
              <a:lnSpc>
                <a:spcPct val="114000"/>
              </a:lnSpc>
              <a:spcAft>
                <a:spcPts val="600"/>
              </a:spcAft>
              <a:buNone/>
            </a:pPr>
            <a:endParaRPr lang="en-GB" sz="2000" dirty="0" smtClean="0"/>
          </a:p>
          <a:p>
            <a:pPr marL="0">
              <a:lnSpc>
                <a:spcPct val="114000"/>
              </a:lnSpc>
              <a:spcAft>
                <a:spcPts val="600"/>
              </a:spcAft>
              <a:buNone/>
            </a:pPr>
            <a:endParaRPr lang="en-GB" sz="2000" dirty="0" smtClean="0"/>
          </a:p>
          <a:p>
            <a:pPr marL="0">
              <a:lnSpc>
                <a:spcPct val="114000"/>
              </a:lnSpc>
              <a:spcAft>
                <a:spcPts val="600"/>
              </a:spcAft>
              <a:buNone/>
            </a:pPr>
            <a:endParaRPr lang="en-GB" sz="2000" dirty="0" smtClean="0"/>
          </a:p>
          <a:p>
            <a:pPr marL="0">
              <a:lnSpc>
                <a:spcPct val="114000"/>
              </a:lnSpc>
              <a:spcAft>
                <a:spcPts val="600"/>
              </a:spcAft>
              <a:buNone/>
            </a:pPr>
            <a:endParaRPr lang="en-GB" sz="2000" dirty="0" smtClean="0"/>
          </a:p>
          <a:p>
            <a:pPr marL="0">
              <a:lnSpc>
                <a:spcPct val="114000"/>
              </a:lnSpc>
              <a:spcAft>
                <a:spcPts val="600"/>
              </a:spcAft>
              <a:buNone/>
            </a:pPr>
            <a:endParaRPr lang="en-GB" sz="2000" dirty="0" smtClean="0"/>
          </a:p>
        </p:txBody>
      </p:sp>
      <p:sp>
        <p:nvSpPr>
          <p:cNvPr id="5" name="Text Placeholder 5"/>
          <p:cNvSpPr>
            <a:spLocks noGrp="1"/>
          </p:cNvSpPr>
          <p:nvPr>
            <p:ph type="body" idx="4294967295"/>
          </p:nvPr>
        </p:nvSpPr>
        <p:spPr>
          <a:xfrm>
            <a:off x="642910" y="1357298"/>
            <a:ext cx="7858180" cy="1785950"/>
          </a:xfrm>
        </p:spPr>
        <p:txBody>
          <a:bodyPr>
            <a:noAutofit/>
          </a:bodyPr>
          <a:lstStyle/>
          <a:p>
            <a:pPr marL="0">
              <a:lnSpc>
                <a:spcPct val="114000"/>
              </a:lnSpc>
              <a:spcAft>
                <a:spcPts val="600"/>
              </a:spcAft>
              <a:buNone/>
            </a:pPr>
            <a:r>
              <a:rPr lang="en-GB" sz="2000" dirty="0" smtClean="0"/>
              <a:t>The k-dimensional tree (or k-d tree) is a generalisation of </a:t>
            </a:r>
            <a:r>
              <a:rPr lang="en-GB" sz="2000" dirty="0" err="1" smtClean="0"/>
              <a:t>octrees</a:t>
            </a:r>
            <a:r>
              <a:rPr lang="en-GB" sz="2000" dirty="0" smtClean="0"/>
              <a:t> and </a:t>
            </a:r>
            <a:r>
              <a:rPr lang="en-GB" sz="2000" dirty="0" err="1" smtClean="0"/>
              <a:t>quadtrees</a:t>
            </a:r>
            <a:r>
              <a:rPr lang="en-GB" sz="2000" dirty="0" smtClean="0"/>
              <a:t>, where k represents the number of dimensions subdivided.</a:t>
            </a:r>
          </a:p>
          <a:p>
            <a:pPr marL="0">
              <a:lnSpc>
                <a:spcPct val="114000"/>
              </a:lnSpc>
              <a:spcAft>
                <a:spcPts val="600"/>
              </a:spcAft>
              <a:buNone/>
            </a:pPr>
            <a:r>
              <a:rPr lang="en-GB" sz="2000" dirty="0" smtClean="0"/>
              <a:t>Instead of simultaneously dividing space in two (</a:t>
            </a:r>
            <a:r>
              <a:rPr lang="en-GB" sz="2000" dirty="0" err="1" smtClean="0"/>
              <a:t>quadtree</a:t>
            </a:r>
            <a:r>
              <a:rPr lang="en-GB" sz="2000" dirty="0" smtClean="0"/>
              <a:t>) or three (</a:t>
            </a:r>
            <a:r>
              <a:rPr lang="en-GB" sz="2000" dirty="0" err="1" smtClean="0"/>
              <a:t>octree</a:t>
            </a:r>
            <a:r>
              <a:rPr lang="en-GB" sz="2000" dirty="0" smtClean="0"/>
              <a:t>) dimensions, the k-d tree divides space along one dimension at a time. </a:t>
            </a:r>
          </a:p>
          <a:p>
            <a:pPr marL="0">
              <a:lnSpc>
                <a:spcPct val="114000"/>
              </a:lnSpc>
              <a:spcAft>
                <a:spcPts val="600"/>
              </a:spcAft>
              <a:buNone/>
            </a:pPr>
            <a:endParaRPr lang="en-GB" sz="2000" dirty="0" smtClean="0"/>
          </a:p>
          <a:p>
            <a:pPr marL="0">
              <a:lnSpc>
                <a:spcPct val="114000"/>
              </a:lnSpc>
              <a:spcAft>
                <a:spcPts val="600"/>
              </a:spcAft>
              <a:buNone/>
            </a:pPr>
            <a:endParaRPr lang="en-GB" sz="2000" dirty="0" smtClean="0"/>
          </a:p>
        </p:txBody>
      </p:sp>
      <p:pic>
        <p:nvPicPr>
          <p:cNvPr id="3074" name="Picture 2" descr="http://lh5.ggpht.com/_aTfNhGxuXkI/SJVr-3MA5CI/AAAAAAAAALE/qttVgwMbcZ8/mapped..png"/>
          <p:cNvPicPr>
            <a:picLocks noChangeAspect="1" noChangeArrowheads="1"/>
          </p:cNvPicPr>
          <p:nvPr/>
        </p:nvPicPr>
        <p:blipFill>
          <a:blip r:embed="rId3" cstate="print"/>
          <a:srcRect/>
          <a:stretch>
            <a:fillRect/>
          </a:stretch>
        </p:blipFill>
        <p:spPr bwMode="auto">
          <a:xfrm>
            <a:off x="5286380" y="3262334"/>
            <a:ext cx="3381376" cy="3381376"/>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6" name="Text Placeholder 5"/>
          <p:cNvSpPr>
            <a:spLocks noGrp="1"/>
          </p:cNvSpPr>
          <p:nvPr>
            <p:ph type="body" idx="4294967295"/>
          </p:nvPr>
        </p:nvSpPr>
        <p:spPr>
          <a:xfrm>
            <a:off x="642910" y="3357562"/>
            <a:ext cx="4429156" cy="1785950"/>
          </a:xfrm>
        </p:spPr>
        <p:txBody>
          <a:bodyPr>
            <a:noAutofit/>
          </a:bodyPr>
          <a:lstStyle/>
          <a:p>
            <a:pPr marL="0">
              <a:lnSpc>
                <a:spcPct val="114000"/>
              </a:lnSpc>
              <a:spcAft>
                <a:spcPts val="600"/>
              </a:spcAft>
              <a:buNone/>
            </a:pPr>
            <a:r>
              <a:rPr lang="en-GB" sz="2000" dirty="0" smtClean="0"/>
              <a:t>Traditionally, k-d trees are split along x, then y, then z in a cyclic manner. However, often the splitting axis is freely selected among the k dimensions. </a:t>
            </a:r>
          </a:p>
          <a:p>
            <a:pPr marL="0">
              <a:lnSpc>
                <a:spcPct val="114000"/>
              </a:lnSpc>
              <a:spcAft>
                <a:spcPts val="600"/>
              </a:spcAft>
              <a:buNone/>
            </a:pPr>
            <a:r>
              <a:rPr lang="en-GB" sz="2000" dirty="0" smtClean="0"/>
              <a:t>Because the split is allowed to be arbitrarily positioned along the axis, this results in both the axis and splitting value being stored in the k-d tree nodes.</a:t>
            </a:r>
          </a:p>
          <a:p>
            <a:pPr marL="0">
              <a:lnSpc>
                <a:spcPct val="114000"/>
              </a:lnSpc>
              <a:spcAft>
                <a:spcPts val="600"/>
              </a:spcAft>
              <a:buNone/>
            </a:pPr>
            <a:endParaRPr lang="en-GB" sz="2000" dirty="0" smtClean="0"/>
          </a:p>
          <a:p>
            <a:pPr marL="0">
              <a:lnSpc>
                <a:spcPct val="114000"/>
              </a:lnSpc>
              <a:spcAft>
                <a:spcPts val="600"/>
              </a:spcAft>
              <a:buNone/>
            </a:pPr>
            <a:endParaRPr lang="en-GB" sz="2000" dirty="0" smtClean="0"/>
          </a:p>
          <a:p>
            <a:pPr marL="0">
              <a:lnSpc>
                <a:spcPct val="114000"/>
              </a:lnSpc>
              <a:spcAft>
                <a:spcPts val="600"/>
              </a:spcAft>
              <a:buNone/>
            </a:pPr>
            <a:endParaRPr lang="en-GB" sz="2000" dirty="0" smtClean="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animEffect transition="in" filter="fade">
                                      <p:cBhvr>
                                        <p:cTn id="11" dur="500"/>
                                        <p:tgtEl>
                                          <p:spTgt spid="5">
                                            <p:txEl>
                                              <p:pRg st="1" end="1"/>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074"/>
                                        </p:tgtEl>
                                        <p:attrNameLst>
                                          <p:attrName>style.visibility</p:attrName>
                                        </p:attrNameLst>
                                      </p:cBhvr>
                                      <p:to>
                                        <p:strVal val="visible"/>
                                      </p:to>
                                    </p:set>
                                    <p:animEffect transition="in" filter="fade">
                                      <p:cBhvr>
                                        <p:cTn id="15" dur="500"/>
                                        <p:tgtEl>
                                          <p:spTgt spid="307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6">
                                            <p:txEl>
                                              <p:pRg st="0" end="0"/>
                                            </p:txEl>
                                          </p:spTgt>
                                        </p:tgtEl>
                                        <p:attrNameLst>
                                          <p:attrName>style.visibility</p:attrName>
                                        </p:attrNameLst>
                                      </p:cBhvr>
                                      <p:to>
                                        <p:strVal val="visible"/>
                                      </p:to>
                                    </p:set>
                                    <p:animEffect transition="in" filter="fade">
                                      <p:cBhvr>
                                        <p:cTn id="20" dur="500"/>
                                        <p:tgtEl>
                                          <p:spTgt spid="6">
                                            <p:txEl>
                                              <p:pRg st="0" end="0"/>
                                            </p:txEl>
                                          </p:spTgt>
                                        </p:tgtEl>
                                      </p:cBhvr>
                                    </p:animEffect>
                                  </p:childTnLst>
                                </p:cTn>
                              </p:par>
                            </p:childTnLst>
                          </p:cTn>
                        </p:par>
                        <p:par>
                          <p:cTn id="21" fill="hold">
                            <p:stCondLst>
                              <p:cond delay="500"/>
                            </p:stCondLst>
                            <p:childTnLst>
                              <p:par>
                                <p:cTn id="22" presetID="10" presetClass="entr" presetSubtype="0" fill="hold" grpId="0" nodeType="afterEffect">
                                  <p:stCondLst>
                                    <p:cond delay="0"/>
                                  </p:stCondLst>
                                  <p:childTnLst>
                                    <p:set>
                                      <p:cBhvr>
                                        <p:cTn id="23" dur="1" fill="hold">
                                          <p:stCondLst>
                                            <p:cond delay="0"/>
                                          </p:stCondLst>
                                        </p:cTn>
                                        <p:tgtEl>
                                          <p:spTgt spid="6">
                                            <p:txEl>
                                              <p:pRg st="1" end="1"/>
                                            </p:txEl>
                                          </p:spTgt>
                                        </p:tgtEl>
                                        <p:attrNameLst>
                                          <p:attrName>style.visibility</p:attrName>
                                        </p:attrNameLst>
                                      </p:cBhvr>
                                      <p:to>
                                        <p:strVal val="visible"/>
                                      </p:to>
                                    </p:set>
                                    <p:animEffect transition="in" filter="fade">
                                      <p:cBhvr>
                                        <p:cTn id="24" dur="500"/>
                                        <p:tgtEl>
                                          <p:spTgt spid="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P spid="6" grpId="0" uiExpand="1"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1"/>
          <p:cNvSpPr txBox="1">
            <a:spLocks/>
          </p:cNvSpPr>
          <p:nvPr/>
        </p:nvSpPr>
        <p:spPr>
          <a:xfrm>
            <a:off x="571472" y="571480"/>
            <a:ext cx="7929618" cy="914400"/>
          </a:xfrm>
          <a:prstGeom prst="rect">
            <a:avLst/>
          </a:prstGeom>
          <a:effectLst>
            <a:innerShdw blurRad="114300">
              <a:prstClr val="black"/>
            </a:innerShdw>
          </a:effectLst>
        </p:spPr>
        <p:txBody>
          <a:bodyPr vert="horz" anchor="t">
            <a:noAutofit/>
          </a:bodyPr>
          <a:lstStyle>
            <a:extLst/>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sz="3600" spc="-150" noProof="0" dirty="0" smtClean="0">
                <a:solidFill>
                  <a:schemeClr val="tx1">
                    <a:lumMod val="95000"/>
                    <a:lumOff val="5000"/>
                  </a:schemeClr>
                </a:solidFill>
                <a:effectLst>
                  <a:innerShdw blurRad="63500" dist="50800" dir="2700000">
                    <a:prstClr val="black">
                      <a:alpha val="50000"/>
                    </a:prstClr>
                  </a:innerShdw>
                </a:effectLst>
                <a:latin typeface="+mj-lt"/>
                <a:ea typeface="+mj-ea"/>
                <a:cs typeface="+mj-cs"/>
              </a:rPr>
              <a:t>K-d trees</a:t>
            </a:r>
            <a:endParaRPr kumimoji="0" lang="en-US" sz="3200" b="1" i="0" u="none" strike="dblStrike" kern="1200" cap="small" spc="-150" normalizeH="0" noProof="0" dirty="0">
              <a:ln>
                <a:noFill/>
              </a:ln>
              <a:solidFill>
                <a:schemeClr val="accent2"/>
              </a:solidFill>
              <a:effectLst>
                <a:innerShdw blurRad="63500" dist="50800" dir="2700000">
                  <a:prstClr val="black">
                    <a:alpha val="50000"/>
                  </a:prstClr>
                </a:innerShdw>
              </a:effectLst>
              <a:uLnTx/>
              <a:uFillTx/>
              <a:latin typeface="+mj-lt"/>
              <a:ea typeface="+mj-ea"/>
              <a:cs typeface="+mj-cs"/>
            </a:endParaRPr>
          </a:p>
        </p:txBody>
      </p:sp>
      <p:sp>
        <p:nvSpPr>
          <p:cNvPr id="18" name="Text Placeholder 5"/>
          <p:cNvSpPr>
            <a:spLocks noGrp="1"/>
          </p:cNvSpPr>
          <p:nvPr>
            <p:ph type="body" idx="4294967295"/>
          </p:nvPr>
        </p:nvSpPr>
        <p:spPr>
          <a:xfrm>
            <a:off x="500034" y="1500174"/>
            <a:ext cx="8001056" cy="1785950"/>
          </a:xfrm>
        </p:spPr>
        <p:txBody>
          <a:bodyPr>
            <a:noAutofit/>
          </a:bodyPr>
          <a:lstStyle/>
          <a:p>
            <a:pPr marL="0">
              <a:lnSpc>
                <a:spcPct val="114000"/>
              </a:lnSpc>
              <a:spcAft>
                <a:spcPts val="600"/>
              </a:spcAft>
              <a:buNone/>
            </a:pPr>
            <a:r>
              <a:rPr lang="en-GB" sz="2000" dirty="0" smtClean="0"/>
              <a:t> </a:t>
            </a:r>
          </a:p>
          <a:p>
            <a:pPr marL="0">
              <a:lnSpc>
                <a:spcPct val="114000"/>
              </a:lnSpc>
              <a:spcAft>
                <a:spcPts val="600"/>
              </a:spcAft>
              <a:buNone/>
            </a:pPr>
            <a:endParaRPr lang="en-GB" sz="2000" dirty="0" smtClean="0"/>
          </a:p>
          <a:p>
            <a:pPr marL="0">
              <a:lnSpc>
                <a:spcPct val="114000"/>
              </a:lnSpc>
              <a:spcAft>
                <a:spcPts val="600"/>
              </a:spcAft>
              <a:buNone/>
            </a:pPr>
            <a:endParaRPr lang="en-GB" sz="2000" dirty="0" smtClean="0"/>
          </a:p>
          <a:p>
            <a:pPr marL="0">
              <a:lnSpc>
                <a:spcPct val="114000"/>
              </a:lnSpc>
              <a:spcAft>
                <a:spcPts val="600"/>
              </a:spcAft>
              <a:buNone/>
            </a:pPr>
            <a:endParaRPr lang="en-GB" sz="2000" dirty="0" smtClean="0"/>
          </a:p>
          <a:p>
            <a:pPr marL="0">
              <a:lnSpc>
                <a:spcPct val="114000"/>
              </a:lnSpc>
              <a:spcAft>
                <a:spcPts val="600"/>
              </a:spcAft>
              <a:buNone/>
            </a:pPr>
            <a:endParaRPr lang="en-GB" sz="2000" dirty="0" smtClean="0"/>
          </a:p>
          <a:p>
            <a:pPr marL="0">
              <a:lnSpc>
                <a:spcPct val="114000"/>
              </a:lnSpc>
              <a:spcAft>
                <a:spcPts val="600"/>
              </a:spcAft>
              <a:buNone/>
            </a:pPr>
            <a:endParaRPr lang="en-GB" sz="2000" dirty="0" smtClean="0"/>
          </a:p>
        </p:txBody>
      </p:sp>
      <p:sp>
        <p:nvSpPr>
          <p:cNvPr id="5" name="Text Placeholder 5"/>
          <p:cNvSpPr>
            <a:spLocks noGrp="1"/>
          </p:cNvSpPr>
          <p:nvPr>
            <p:ph type="body" idx="4294967295"/>
          </p:nvPr>
        </p:nvSpPr>
        <p:spPr>
          <a:xfrm>
            <a:off x="642910" y="1357298"/>
            <a:ext cx="5715040" cy="1785950"/>
          </a:xfrm>
        </p:spPr>
        <p:txBody>
          <a:bodyPr>
            <a:noAutofit/>
          </a:bodyPr>
          <a:lstStyle/>
          <a:p>
            <a:pPr marL="0">
              <a:lnSpc>
                <a:spcPct val="114000"/>
              </a:lnSpc>
              <a:spcAft>
                <a:spcPts val="600"/>
              </a:spcAft>
              <a:buNone/>
            </a:pPr>
            <a:r>
              <a:rPr lang="en-GB" sz="2000" dirty="0" smtClean="0"/>
              <a:t>One level of an </a:t>
            </a:r>
            <a:r>
              <a:rPr lang="en-GB" sz="2000" dirty="0" err="1" smtClean="0"/>
              <a:t>octree</a:t>
            </a:r>
            <a:r>
              <a:rPr lang="en-GB" sz="2000" dirty="0" smtClean="0"/>
              <a:t> can be regarded as a three-level k-d tree split along x, then y, then z where all splits divide the space in half. </a:t>
            </a:r>
          </a:p>
        </p:txBody>
      </p:sp>
      <p:pic>
        <p:nvPicPr>
          <p:cNvPr id="6" name="Picture 5"/>
          <p:cNvPicPr/>
          <p:nvPr/>
        </p:nvPicPr>
        <p:blipFill>
          <a:blip r:embed="rId3" cstate="print">
            <a:duotone>
              <a:prstClr val="black"/>
              <a:schemeClr val="accent3">
                <a:tint val="45000"/>
                <a:satMod val="400000"/>
              </a:schemeClr>
            </a:duotone>
          </a:blip>
          <a:stretch>
            <a:fillRect/>
          </a:stretch>
        </p:blipFill>
        <p:spPr bwMode="auto">
          <a:xfrm>
            <a:off x="3428992" y="3313265"/>
            <a:ext cx="5324316" cy="3116131"/>
          </a:xfrm>
          <a:prstGeom prst="roundRect">
            <a:avLst>
              <a:gd name="adj" fmla="val 4925"/>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grpSp>
        <p:nvGrpSpPr>
          <p:cNvPr id="11" name="Group 10"/>
          <p:cNvGrpSpPr/>
          <p:nvPr/>
        </p:nvGrpSpPr>
        <p:grpSpPr>
          <a:xfrm>
            <a:off x="6730498" y="72670"/>
            <a:ext cx="2155139" cy="2437534"/>
            <a:chOff x="6730498" y="72670"/>
            <a:chExt cx="2155139" cy="2437534"/>
          </a:xfrm>
        </p:grpSpPr>
        <p:pic>
          <p:nvPicPr>
            <p:cNvPr id="7" name="Picture 4" descr="http://www.organizationplusca.com/images/postit.jpg"/>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rot="21157125">
              <a:off x="6730498" y="72670"/>
              <a:ext cx="2155139" cy="2318929"/>
            </a:xfrm>
            <a:prstGeom prst="rect">
              <a:avLst/>
            </a:prstGeom>
            <a:noFill/>
          </p:spPr>
        </p:pic>
        <p:sp>
          <p:nvSpPr>
            <p:cNvPr id="8" name="Text Placeholder 5"/>
            <p:cNvSpPr txBox="1">
              <a:spLocks/>
            </p:cNvSpPr>
            <p:nvPr/>
          </p:nvSpPr>
          <p:spPr>
            <a:xfrm rot="21337529">
              <a:off x="6851733" y="642677"/>
              <a:ext cx="1938146" cy="1867527"/>
            </a:xfrm>
            <a:prstGeom prst="rect">
              <a:avLst/>
            </a:prstGeom>
          </p:spPr>
          <p:txBody>
            <a:bodyPr vert="horz" tIns="0">
              <a:normAutofit fontScale="70000" lnSpcReduction="20000"/>
            </a:bodyPr>
            <a:lstStyle/>
            <a:p>
              <a:pPr lvl="0">
                <a:spcAft>
                  <a:spcPts val="1200"/>
                </a:spcAft>
                <a:buClr>
                  <a:srgbClr val="00B050"/>
                </a:buClr>
                <a:buSzPct val="130000"/>
                <a:defRPr/>
              </a:pPr>
              <a:r>
                <a:rPr lang="en-GB" sz="2400" dirty="0" smtClean="0">
                  <a:solidFill>
                    <a:schemeClr val="tx1">
                      <a:lumMod val="85000"/>
                      <a:lumOff val="15000"/>
                    </a:schemeClr>
                  </a:solidFill>
                  <a:latin typeface="Segoe Print" pitchFamily="2" charset="0"/>
                </a:rPr>
                <a:t>Aside: The BSP tree, explored next, can be regarded as a less restrictive form of k-d tree.</a:t>
              </a:r>
            </a:p>
            <a:p>
              <a:pPr lvl="0">
                <a:spcAft>
                  <a:spcPts val="1200"/>
                </a:spcAft>
                <a:buClr>
                  <a:srgbClr val="00B050"/>
                </a:buClr>
                <a:buSzPct val="130000"/>
                <a:defRPr/>
              </a:pPr>
              <a:endParaRPr lang="en-GB" sz="2400" dirty="0" smtClean="0">
                <a:solidFill>
                  <a:schemeClr val="tx1">
                    <a:lumMod val="85000"/>
                    <a:lumOff val="15000"/>
                  </a:schemeClr>
                </a:solidFill>
                <a:latin typeface="Segoe Print" pitchFamily="2" charset="0"/>
              </a:endParaRPr>
            </a:p>
          </p:txBody>
        </p:sp>
      </p:grpSp>
      <p:sp>
        <p:nvSpPr>
          <p:cNvPr id="10" name="Text Placeholder 5"/>
          <p:cNvSpPr>
            <a:spLocks noGrp="1"/>
          </p:cNvSpPr>
          <p:nvPr>
            <p:ph type="body" idx="4294967295"/>
          </p:nvPr>
        </p:nvSpPr>
        <p:spPr>
          <a:xfrm>
            <a:off x="642910" y="2571744"/>
            <a:ext cx="2571768" cy="1785950"/>
          </a:xfrm>
        </p:spPr>
        <p:txBody>
          <a:bodyPr>
            <a:noAutofit/>
          </a:bodyPr>
          <a:lstStyle/>
          <a:p>
            <a:pPr marL="0">
              <a:lnSpc>
                <a:spcPct val="114000"/>
              </a:lnSpc>
              <a:spcAft>
                <a:spcPts val="600"/>
              </a:spcAft>
              <a:buNone/>
            </a:pPr>
            <a:r>
              <a:rPr lang="en-GB" sz="2000" dirty="0" smtClean="0"/>
              <a:t>Splitting along one axis at a time entails more simple execution code as only the intersection with a single plane must be considered in each cell (further helped by the requirement that the splitting plane is axis aligned).</a:t>
            </a:r>
          </a:p>
          <a:p>
            <a:pPr marL="0">
              <a:lnSpc>
                <a:spcPct val="114000"/>
              </a:lnSpc>
              <a:spcAft>
                <a:spcPts val="600"/>
              </a:spcAft>
              <a:buNone/>
            </a:pPr>
            <a:endParaRPr lang="en-GB" sz="2000" dirty="0" smtClean="0"/>
          </a:p>
          <a:p>
            <a:pPr marL="0">
              <a:lnSpc>
                <a:spcPct val="114000"/>
              </a:lnSpc>
              <a:spcAft>
                <a:spcPts val="600"/>
              </a:spcAft>
              <a:buNone/>
            </a:pPr>
            <a:endParaRPr lang="en-GB" sz="2000" dirty="0" smtClean="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xEl>
                                              <p:pRg st="0" end="0"/>
                                            </p:txEl>
                                          </p:spTgt>
                                        </p:tgtEl>
                                        <p:attrNameLst>
                                          <p:attrName>style.visibility</p:attrName>
                                        </p:attrNameLst>
                                      </p:cBhvr>
                                      <p:to>
                                        <p:strVal val="visible"/>
                                      </p:to>
                                    </p:set>
                                    <p:animEffect transition="in" filter="fade">
                                      <p:cBhvr>
                                        <p:cTn id="12" dur="500"/>
                                        <p:tgtEl>
                                          <p:spTgt spid="10">
                                            <p:txEl>
                                              <p:pRg st="0" end="0"/>
                                            </p:txEl>
                                          </p:spTgt>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10"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pic>
        <p:nvPicPr>
          <p:cNvPr id="58372" name="Picture 4" descr="http://www-evasion.imag.fr/Membres/Sylvain.Lefebvre/pict1.png"/>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3500430" y="357166"/>
            <a:ext cx="5200686" cy="4286280"/>
          </a:xfrm>
          <a:prstGeom prst="rect">
            <a:avLst/>
          </a:prstGeom>
          <a:noFill/>
        </p:spPr>
      </p:pic>
      <p:sp>
        <p:nvSpPr>
          <p:cNvPr id="2" name="Rectangle 1"/>
          <p:cNvSpPr>
            <a:spLocks noGrp="1"/>
          </p:cNvSpPr>
          <p:nvPr>
            <p:ph type="title"/>
          </p:nvPr>
        </p:nvSpPr>
        <p:spPr/>
        <p:txBody>
          <a:bodyPr/>
          <a:lstStyle>
            <a:extLst/>
          </a:lstStyle>
          <a:p>
            <a:r>
              <a:rPr lang="en-US" cap="small" dirty="0" smtClean="0">
                <a:solidFill>
                  <a:schemeClr val="accent1"/>
                </a:solidFill>
              </a:rPr>
              <a:t>Spatial Partitioning</a:t>
            </a:r>
            <a:endParaRPr lang="en-US" cap="small" dirty="0">
              <a:solidFill>
                <a:schemeClr val="accent1"/>
              </a:solidFill>
            </a:endParaRPr>
          </a:p>
        </p:txBody>
      </p:sp>
      <p:sp>
        <p:nvSpPr>
          <p:cNvPr id="3" name="Rectangle 2"/>
          <p:cNvSpPr>
            <a:spLocks noGrp="1"/>
          </p:cNvSpPr>
          <p:nvPr>
            <p:ph type="body" idx="1"/>
          </p:nvPr>
        </p:nvSpPr>
        <p:spPr/>
        <p:txBody>
          <a:bodyPr>
            <a:normAutofit/>
          </a:bodyPr>
          <a:lstStyle>
            <a:extLst/>
          </a:lstStyle>
          <a:p>
            <a:pPr marL="0" indent="0">
              <a:lnSpc>
                <a:spcPct val="114000"/>
              </a:lnSpc>
            </a:pPr>
            <a:r>
              <a:rPr lang="en-US" dirty="0" smtClean="0"/>
              <a:t>Approach to spatial decomposition of use within games</a:t>
            </a:r>
            <a:endParaRPr lang="en-US" sz="2400" dirty="0" smtClean="0"/>
          </a:p>
          <a:p>
            <a:endParaRPr lang="en-US" dirty="0"/>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8372"/>
                                        </p:tgtEl>
                                        <p:attrNameLst>
                                          <p:attrName>style.visibility</p:attrName>
                                        </p:attrNameLst>
                                      </p:cBhvr>
                                      <p:to>
                                        <p:strVal val="visible"/>
                                      </p:to>
                                    </p:set>
                                    <p:animEffect transition="in" filter="fade">
                                      <p:cBhvr>
                                        <p:cTn id="7" dur="500"/>
                                        <p:tgtEl>
                                          <p:spTgt spid="583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p:txBody>
          <a:bodyPr/>
          <a:lstStyle>
            <a:extLst/>
          </a:lstStyle>
          <a:p>
            <a:r>
              <a:rPr lang="en-US" cap="small" dirty="0" smtClean="0">
                <a:solidFill>
                  <a:schemeClr val="accent1"/>
                </a:solidFill>
              </a:rPr>
              <a:t>Sort and Sweep Methods </a:t>
            </a:r>
            <a:endParaRPr lang="en-US" cap="small" dirty="0">
              <a:solidFill>
                <a:schemeClr val="accent1"/>
              </a:solidFill>
            </a:endParaRPr>
          </a:p>
        </p:txBody>
      </p:sp>
      <p:sp>
        <p:nvSpPr>
          <p:cNvPr id="3" name="Rectangle 2"/>
          <p:cNvSpPr>
            <a:spLocks noGrp="1"/>
          </p:cNvSpPr>
          <p:nvPr>
            <p:ph type="body" idx="1"/>
          </p:nvPr>
        </p:nvSpPr>
        <p:spPr/>
        <p:txBody>
          <a:bodyPr>
            <a:normAutofit/>
          </a:bodyPr>
          <a:lstStyle>
            <a:extLst/>
          </a:lstStyle>
          <a:p>
            <a:pPr marL="0" indent="0">
              <a:lnSpc>
                <a:spcPct val="114000"/>
              </a:lnSpc>
            </a:pPr>
            <a:r>
              <a:rPr lang="en-US" dirty="0" smtClean="0"/>
              <a:t>Maintaining a spatially sorted collection of objects</a:t>
            </a:r>
            <a:endParaRPr lang="en-US" sz="2400" dirty="0" smtClean="0"/>
          </a:p>
          <a:p>
            <a:endParaRPr lang="en-US" dirty="0"/>
          </a:p>
        </p:txBody>
      </p:sp>
      <p:pic>
        <p:nvPicPr>
          <p:cNvPr id="5" name="Picture 4" descr="http://www.edicius.org/blog/pics/sweep.png"/>
          <p:cNvPicPr/>
          <p:nvPr/>
        </p:nvPicPr>
        <p:blipFill>
          <a:blip r:embed="rId3" cstate="print">
            <a:clrChange>
              <a:clrFrom>
                <a:srgbClr val="000000">
                  <a:alpha val="0"/>
                </a:srgbClr>
              </a:clrFrom>
              <a:clrTo>
                <a:srgbClr val="000000">
                  <a:alpha val="0"/>
                </a:srgbClr>
              </a:clrTo>
            </a:clrChange>
          </a:blip>
          <a:srcRect/>
          <a:stretch>
            <a:fillRect/>
          </a:stretch>
        </p:blipFill>
        <p:spPr bwMode="auto">
          <a:xfrm>
            <a:off x="4286248" y="121630"/>
            <a:ext cx="4357718" cy="437894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1"/>
          <p:cNvSpPr txBox="1">
            <a:spLocks/>
          </p:cNvSpPr>
          <p:nvPr/>
        </p:nvSpPr>
        <p:spPr>
          <a:xfrm>
            <a:off x="571472" y="571480"/>
            <a:ext cx="7929618" cy="914400"/>
          </a:xfrm>
          <a:prstGeom prst="rect">
            <a:avLst/>
          </a:prstGeom>
          <a:effectLst>
            <a:innerShdw blurRad="114300">
              <a:prstClr val="black"/>
            </a:innerShdw>
          </a:effectLst>
        </p:spPr>
        <p:txBody>
          <a:bodyPr vert="horz" anchor="t">
            <a:noAutofit/>
          </a:bodyPr>
          <a:lstStyle>
            <a:extLst/>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sz="3600" spc="-150" noProof="0" dirty="0" smtClean="0">
                <a:solidFill>
                  <a:schemeClr val="tx1">
                    <a:lumMod val="95000"/>
                    <a:lumOff val="5000"/>
                  </a:schemeClr>
                </a:solidFill>
                <a:effectLst>
                  <a:innerShdw blurRad="63500" dist="50800" dir="2700000">
                    <a:prstClr val="black">
                      <a:alpha val="50000"/>
                    </a:prstClr>
                  </a:innerShdw>
                </a:effectLst>
                <a:latin typeface="+mj-lt"/>
                <a:ea typeface="+mj-ea"/>
                <a:cs typeface="+mj-cs"/>
              </a:rPr>
              <a:t>Sort and Sweep Methods</a:t>
            </a:r>
            <a:endParaRPr kumimoji="0" lang="en-US" sz="3200" b="1" i="0" u="none" strike="dblStrike" kern="1200" cap="small" spc="-150" normalizeH="0" noProof="0" dirty="0">
              <a:ln>
                <a:noFill/>
              </a:ln>
              <a:solidFill>
                <a:schemeClr val="accent2"/>
              </a:solidFill>
              <a:effectLst>
                <a:innerShdw blurRad="63500" dist="50800" dir="2700000">
                  <a:prstClr val="black">
                    <a:alpha val="50000"/>
                  </a:prstClr>
                </a:innerShdw>
              </a:effectLst>
              <a:uLnTx/>
              <a:uFillTx/>
              <a:latin typeface="+mj-lt"/>
              <a:ea typeface="+mj-ea"/>
              <a:cs typeface="+mj-cs"/>
            </a:endParaRPr>
          </a:p>
        </p:txBody>
      </p:sp>
      <p:sp>
        <p:nvSpPr>
          <p:cNvPr id="18" name="Text Placeholder 5"/>
          <p:cNvSpPr>
            <a:spLocks noGrp="1"/>
          </p:cNvSpPr>
          <p:nvPr>
            <p:ph type="body" idx="4294967295"/>
          </p:nvPr>
        </p:nvSpPr>
        <p:spPr>
          <a:xfrm>
            <a:off x="500034" y="1500174"/>
            <a:ext cx="8001056" cy="1785950"/>
          </a:xfrm>
        </p:spPr>
        <p:txBody>
          <a:bodyPr>
            <a:noAutofit/>
          </a:bodyPr>
          <a:lstStyle/>
          <a:p>
            <a:pPr marL="0">
              <a:lnSpc>
                <a:spcPct val="114000"/>
              </a:lnSpc>
              <a:spcAft>
                <a:spcPts val="600"/>
              </a:spcAft>
              <a:buNone/>
            </a:pPr>
            <a:r>
              <a:rPr lang="en-GB" sz="2000" dirty="0" smtClean="0"/>
              <a:t> </a:t>
            </a:r>
          </a:p>
          <a:p>
            <a:pPr marL="0">
              <a:lnSpc>
                <a:spcPct val="114000"/>
              </a:lnSpc>
              <a:spcAft>
                <a:spcPts val="600"/>
              </a:spcAft>
              <a:buNone/>
            </a:pPr>
            <a:endParaRPr lang="en-GB" sz="2000" dirty="0" smtClean="0"/>
          </a:p>
          <a:p>
            <a:pPr marL="0">
              <a:lnSpc>
                <a:spcPct val="114000"/>
              </a:lnSpc>
              <a:spcAft>
                <a:spcPts val="600"/>
              </a:spcAft>
              <a:buNone/>
            </a:pPr>
            <a:endParaRPr lang="en-GB" sz="2000" dirty="0" smtClean="0"/>
          </a:p>
          <a:p>
            <a:pPr marL="0">
              <a:lnSpc>
                <a:spcPct val="114000"/>
              </a:lnSpc>
              <a:spcAft>
                <a:spcPts val="600"/>
              </a:spcAft>
              <a:buNone/>
            </a:pPr>
            <a:endParaRPr lang="en-GB" sz="2000" dirty="0" smtClean="0"/>
          </a:p>
          <a:p>
            <a:pPr marL="0">
              <a:lnSpc>
                <a:spcPct val="114000"/>
              </a:lnSpc>
              <a:spcAft>
                <a:spcPts val="600"/>
              </a:spcAft>
              <a:buNone/>
            </a:pPr>
            <a:endParaRPr lang="en-GB" sz="2000" dirty="0" smtClean="0"/>
          </a:p>
          <a:p>
            <a:pPr marL="0">
              <a:lnSpc>
                <a:spcPct val="114000"/>
              </a:lnSpc>
              <a:spcAft>
                <a:spcPts val="600"/>
              </a:spcAft>
              <a:buNone/>
            </a:pPr>
            <a:endParaRPr lang="en-GB" sz="2000" dirty="0" smtClean="0"/>
          </a:p>
        </p:txBody>
      </p:sp>
      <p:sp>
        <p:nvSpPr>
          <p:cNvPr id="5" name="Text Placeholder 5"/>
          <p:cNvSpPr>
            <a:spLocks noGrp="1"/>
          </p:cNvSpPr>
          <p:nvPr>
            <p:ph type="body" idx="4294967295"/>
          </p:nvPr>
        </p:nvSpPr>
        <p:spPr>
          <a:xfrm>
            <a:off x="571472" y="1357298"/>
            <a:ext cx="7786742" cy="1785950"/>
          </a:xfrm>
        </p:spPr>
        <p:txBody>
          <a:bodyPr>
            <a:noAutofit/>
          </a:bodyPr>
          <a:lstStyle/>
          <a:p>
            <a:pPr marL="0">
              <a:lnSpc>
                <a:spcPct val="114000"/>
              </a:lnSpc>
              <a:spcAft>
                <a:spcPts val="600"/>
              </a:spcAft>
              <a:buNone/>
            </a:pPr>
            <a:r>
              <a:rPr lang="en-GB" sz="2000" dirty="0" smtClean="0"/>
              <a:t>One drawback of inserting objects into fixed spatial subdivisions (grids, </a:t>
            </a:r>
            <a:r>
              <a:rPr lang="en-GB" sz="2000" dirty="0" err="1" smtClean="0"/>
              <a:t>octrees</a:t>
            </a:r>
            <a:r>
              <a:rPr lang="en-GB" sz="2000" dirty="0" smtClean="0"/>
              <a:t>, etc.) is having to handle objects straddling multiple partitions. </a:t>
            </a:r>
          </a:p>
          <a:p>
            <a:pPr marL="0">
              <a:lnSpc>
                <a:spcPct val="114000"/>
              </a:lnSpc>
              <a:spcAft>
                <a:spcPts val="600"/>
              </a:spcAft>
              <a:buNone/>
            </a:pPr>
            <a:r>
              <a:rPr lang="en-GB" sz="2000" dirty="0" smtClean="0"/>
              <a:t>An alternative approach is to maintain a sorted spatial ordering of objects. A common means of accomplishing this is known as the </a:t>
            </a:r>
            <a:r>
              <a:rPr lang="en-GB" sz="2000" b="1" i="1" dirty="0" smtClean="0"/>
              <a:t>sort and sweep </a:t>
            </a:r>
            <a:r>
              <a:rPr lang="en-GB" sz="2000" dirty="0" smtClean="0"/>
              <a:t>method.</a:t>
            </a:r>
          </a:p>
        </p:txBody>
      </p:sp>
      <p:pic>
        <p:nvPicPr>
          <p:cNvPr id="10" name="Picture 9" descr="http://http.developer.nvidia.com/GPUGems3/elementLinks/32fig01.jpg"/>
          <p:cNvPicPr/>
          <p:nvPr/>
        </p:nvPicPr>
        <p:blipFill>
          <a:blip r:embed="rId3" cstate="print">
            <a:clrChange>
              <a:clrFrom>
                <a:srgbClr val="FFFFFF"/>
              </a:clrFrom>
              <a:clrTo>
                <a:srgbClr val="FFFFFF">
                  <a:alpha val="0"/>
                </a:srgbClr>
              </a:clrTo>
            </a:clrChange>
          </a:blip>
          <a:srcRect/>
          <a:stretch>
            <a:fillRect/>
          </a:stretch>
        </p:blipFill>
        <p:spPr bwMode="auto">
          <a:xfrm>
            <a:off x="4071934" y="3287732"/>
            <a:ext cx="4593278" cy="3427416"/>
          </a:xfrm>
          <a:prstGeom prst="rect">
            <a:avLst/>
          </a:prstGeom>
          <a:noFill/>
          <a:ln w="9525">
            <a:noFill/>
            <a:miter lim="800000"/>
            <a:headEnd/>
            <a:tailEnd/>
          </a:ln>
        </p:spPr>
      </p:pic>
      <p:sp>
        <p:nvSpPr>
          <p:cNvPr id="6" name="Text Placeholder 5"/>
          <p:cNvSpPr>
            <a:spLocks noGrp="1"/>
          </p:cNvSpPr>
          <p:nvPr>
            <p:ph type="body" idx="4294967295"/>
          </p:nvPr>
        </p:nvSpPr>
        <p:spPr>
          <a:xfrm>
            <a:off x="571472" y="3500438"/>
            <a:ext cx="2857520" cy="1785950"/>
          </a:xfrm>
        </p:spPr>
        <p:txBody>
          <a:bodyPr>
            <a:noAutofit/>
          </a:bodyPr>
          <a:lstStyle/>
          <a:p>
            <a:pPr marL="0">
              <a:lnSpc>
                <a:spcPct val="114000"/>
              </a:lnSpc>
              <a:spcAft>
                <a:spcPts val="600"/>
              </a:spcAft>
              <a:buNone/>
            </a:pPr>
            <a:r>
              <a:rPr lang="en-GB" sz="2000" dirty="0" smtClean="0"/>
              <a:t>Typically the projections of object’s AABBs onto the x, y, and z axes are maintained in a sorted list of the start and end values for each AABB projection.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animEffect transition="in" filter="fade">
                                      <p:cBhvr>
                                        <p:cTn id="11" dur="500"/>
                                        <p:tgtEl>
                                          <p:spTgt spid="5">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6">
                                            <p:txEl>
                                              <p:pRg st="0" end="0"/>
                                            </p:txEl>
                                          </p:spTgt>
                                        </p:tgtEl>
                                        <p:attrNameLst>
                                          <p:attrName>style.visibility</p:attrName>
                                        </p:attrNameLst>
                                      </p:cBhvr>
                                      <p:to>
                                        <p:strVal val="visible"/>
                                      </p:to>
                                    </p:set>
                                    <p:animEffect transition="in" filter="fade">
                                      <p:cBhvr>
                                        <p:cTn id="16" dur="500"/>
                                        <p:tgtEl>
                                          <p:spTgt spid="6">
                                            <p:txEl>
                                              <p:pRg st="0" end="0"/>
                                            </p:txEl>
                                          </p:spTgt>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P spid="6"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1"/>
          <p:cNvSpPr txBox="1">
            <a:spLocks/>
          </p:cNvSpPr>
          <p:nvPr/>
        </p:nvSpPr>
        <p:spPr>
          <a:xfrm>
            <a:off x="571472" y="571480"/>
            <a:ext cx="7929618" cy="914400"/>
          </a:xfrm>
          <a:prstGeom prst="rect">
            <a:avLst/>
          </a:prstGeom>
          <a:effectLst>
            <a:innerShdw blurRad="114300">
              <a:prstClr val="black"/>
            </a:innerShdw>
          </a:effectLst>
        </p:spPr>
        <p:txBody>
          <a:bodyPr vert="horz" anchor="t">
            <a:noAutofit/>
          </a:bodyPr>
          <a:lstStyle>
            <a:extLst/>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sz="3600" spc="-150" noProof="0" dirty="0" smtClean="0">
                <a:solidFill>
                  <a:schemeClr val="tx1">
                    <a:lumMod val="95000"/>
                    <a:lumOff val="5000"/>
                  </a:schemeClr>
                </a:solidFill>
                <a:effectLst>
                  <a:innerShdw blurRad="63500" dist="50800" dir="2700000">
                    <a:prstClr val="black">
                      <a:alpha val="50000"/>
                    </a:prstClr>
                  </a:innerShdw>
                </a:effectLst>
                <a:latin typeface="+mj-lt"/>
                <a:ea typeface="+mj-ea"/>
                <a:cs typeface="+mj-cs"/>
              </a:rPr>
              <a:t>Sort and Sweep Methods</a:t>
            </a:r>
            <a:endParaRPr kumimoji="0" lang="en-US" sz="3200" b="1" i="0" u="none" strike="dblStrike" kern="1200" cap="small" spc="-150" normalizeH="0" noProof="0" dirty="0">
              <a:ln>
                <a:noFill/>
              </a:ln>
              <a:solidFill>
                <a:schemeClr val="accent2"/>
              </a:solidFill>
              <a:effectLst>
                <a:innerShdw blurRad="63500" dist="50800" dir="2700000">
                  <a:prstClr val="black">
                    <a:alpha val="50000"/>
                  </a:prstClr>
                </a:innerShdw>
              </a:effectLst>
              <a:uLnTx/>
              <a:uFillTx/>
              <a:latin typeface="+mj-lt"/>
              <a:ea typeface="+mj-ea"/>
              <a:cs typeface="+mj-cs"/>
            </a:endParaRPr>
          </a:p>
        </p:txBody>
      </p:sp>
      <p:sp>
        <p:nvSpPr>
          <p:cNvPr id="18" name="Text Placeholder 5"/>
          <p:cNvSpPr>
            <a:spLocks noGrp="1"/>
          </p:cNvSpPr>
          <p:nvPr>
            <p:ph type="body" idx="4294967295"/>
          </p:nvPr>
        </p:nvSpPr>
        <p:spPr>
          <a:xfrm>
            <a:off x="500034" y="1500174"/>
            <a:ext cx="8001056" cy="1785950"/>
          </a:xfrm>
        </p:spPr>
        <p:txBody>
          <a:bodyPr>
            <a:noAutofit/>
          </a:bodyPr>
          <a:lstStyle/>
          <a:p>
            <a:pPr marL="0">
              <a:lnSpc>
                <a:spcPct val="114000"/>
              </a:lnSpc>
              <a:spcAft>
                <a:spcPts val="600"/>
              </a:spcAft>
              <a:buNone/>
            </a:pPr>
            <a:r>
              <a:rPr lang="en-GB" sz="2000" dirty="0" smtClean="0"/>
              <a:t> </a:t>
            </a:r>
          </a:p>
          <a:p>
            <a:pPr marL="0">
              <a:lnSpc>
                <a:spcPct val="114000"/>
              </a:lnSpc>
              <a:spcAft>
                <a:spcPts val="600"/>
              </a:spcAft>
              <a:buNone/>
            </a:pPr>
            <a:endParaRPr lang="en-GB" sz="2000" dirty="0" smtClean="0"/>
          </a:p>
          <a:p>
            <a:pPr marL="0">
              <a:lnSpc>
                <a:spcPct val="114000"/>
              </a:lnSpc>
              <a:spcAft>
                <a:spcPts val="600"/>
              </a:spcAft>
              <a:buNone/>
            </a:pPr>
            <a:endParaRPr lang="en-GB" sz="2000" dirty="0" smtClean="0"/>
          </a:p>
          <a:p>
            <a:pPr marL="0">
              <a:lnSpc>
                <a:spcPct val="114000"/>
              </a:lnSpc>
              <a:spcAft>
                <a:spcPts val="600"/>
              </a:spcAft>
              <a:buNone/>
            </a:pPr>
            <a:endParaRPr lang="en-GB" sz="2000" dirty="0" smtClean="0"/>
          </a:p>
          <a:p>
            <a:pPr marL="0">
              <a:lnSpc>
                <a:spcPct val="114000"/>
              </a:lnSpc>
              <a:spcAft>
                <a:spcPts val="600"/>
              </a:spcAft>
              <a:buNone/>
            </a:pPr>
            <a:endParaRPr lang="en-GB" sz="2000" dirty="0" smtClean="0"/>
          </a:p>
          <a:p>
            <a:pPr marL="0">
              <a:lnSpc>
                <a:spcPct val="114000"/>
              </a:lnSpc>
              <a:spcAft>
                <a:spcPts val="600"/>
              </a:spcAft>
              <a:buNone/>
            </a:pPr>
            <a:endParaRPr lang="en-GB" sz="2000" dirty="0" smtClean="0"/>
          </a:p>
        </p:txBody>
      </p:sp>
      <p:sp>
        <p:nvSpPr>
          <p:cNvPr id="5" name="Text Placeholder 5"/>
          <p:cNvSpPr>
            <a:spLocks noGrp="1"/>
          </p:cNvSpPr>
          <p:nvPr>
            <p:ph type="body" idx="4294967295"/>
          </p:nvPr>
        </p:nvSpPr>
        <p:spPr>
          <a:xfrm>
            <a:off x="642910" y="1357298"/>
            <a:ext cx="7786742" cy="1785950"/>
          </a:xfrm>
        </p:spPr>
        <p:txBody>
          <a:bodyPr>
            <a:noAutofit/>
          </a:bodyPr>
          <a:lstStyle/>
          <a:p>
            <a:pPr marL="0">
              <a:lnSpc>
                <a:spcPct val="114000"/>
              </a:lnSpc>
              <a:spcAft>
                <a:spcPts val="600"/>
              </a:spcAft>
              <a:buNone/>
            </a:pPr>
            <a:r>
              <a:rPr lang="en-GB" sz="2000" dirty="0" smtClean="0"/>
              <a:t>The collisions for a single object can, on average, be found in near constant time by querying only those neighbouring objects that fall within the projection interval of the tested object.</a:t>
            </a:r>
          </a:p>
          <a:p>
            <a:pPr marL="0">
              <a:lnSpc>
                <a:spcPct val="114000"/>
              </a:lnSpc>
              <a:spcAft>
                <a:spcPts val="600"/>
              </a:spcAft>
              <a:buNone/>
            </a:pPr>
            <a:r>
              <a:rPr lang="en-GB" sz="2000" dirty="0" smtClean="0"/>
              <a:t>Generally, the list will remain mostly sorted as most objects do not move far between frames, i.e. an insertion sort can be used (O(n) for nearly sorted lists). However, temporal coherence can break down due to clustering of objects (increasing sorting costs). Such clustering is common along certain axis (e.g. gravitational axis)</a:t>
            </a:r>
          </a:p>
          <a:p>
            <a:pPr marL="0">
              <a:lnSpc>
                <a:spcPct val="114000"/>
              </a:lnSpc>
              <a:spcAft>
                <a:spcPts val="600"/>
              </a:spcAft>
              <a:buNone/>
            </a:pPr>
            <a:endParaRPr lang="en-GB" sz="2000" dirty="0" smtClean="0"/>
          </a:p>
        </p:txBody>
      </p:sp>
      <p:pic>
        <p:nvPicPr>
          <p:cNvPr id="6" name="Picture 5"/>
          <p:cNvPicPr/>
          <p:nvPr/>
        </p:nvPicPr>
        <p:blipFill>
          <a:blip r:embed="rId3" cstate="print">
            <a:duotone>
              <a:prstClr val="black"/>
              <a:schemeClr val="accent3">
                <a:tint val="45000"/>
                <a:satMod val="400000"/>
              </a:schemeClr>
            </a:duotone>
          </a:blip>
          <a:srcRect/>
          <a:stretch>
            <a:fillRect/>
          </a:stretch>
        </p:blipFill>
        <p:spPr bwMode="auto">
          <a:xfrm>
            <a:off x="2214546" y="4549490"/>
            <a:ext cx="6445890" cy="2165658"/>
          </a:xfrm>
          <a:prstGeom prst="roundRect">
            <a:avLst>
              <a:gd name="adj" fmla="val 4143"/>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1"/>
          <p:cNvSpPr txBox="1">
            <a:spLocks/>
          </p:cNvSpPr>
          <p:nvPr/>
        </p:nvSpPr>
        <p:spPr>
          <a:xfrm>
            <a:off x="571472" y="571480"/>
            <a:ext cx="7929618" cy="914400"/>
          </a:xfrm>
          <a:prstGeom prst="rect">
            <a:avLst/>
          </a:prstGeom>
          <a:effectLst>
            <a:innerShdw blurRad="114300">
              <a:prstClr val="black"/>
            </a:innerShdw>
          </a:effectLst>
        </p:spPr>
        <p:txBody>
          <a:bodyPr vert="horz" anchor="t">
            <a:noAutofit/>
          </a:bodyPr>
          <a:lstStyle>
            <a:extLst/>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sz="3600" spc="-150" noProof="0" dirty="0" smtClean="0">
                <a:solidFill>
                  <a:schemeClr val="tx1">
                    <a:lumMod val="95000"/>
                    <a:lumOff val="5000"/>
                  </a:schemeClr>
                </a:solidFill>
                <a:effectLst>
                  <a:innerShdw blurRad="63500" dist="50800" dir="2700000">
                    <a:prstClr val="black">
                      <a:alpha val="50000"/>
                    </a:prstClr>
                  </a:innerShdw>
                </a:effectLst>
                <a:latin typeface="+mj-lt"/>
                <a:ea typeface="+mj-ea"/>
                <a:cs typeface="+mj-cs"/>
              </a:rPr>
              <a:t>Sort and Sweep Methods</a:t>
            </a:r>
            <a:endParaRPr kumimoji="0" lang="en-US" sz="3200" b="1" i="0" u="none" strike="dblStrike" kern="1200" cap="small" spc="-150" normalizeH="0" noProof="0" dirty="0">
              <a:ln>
                <a:noFill/>
              </a:ln>
              <a:solidFill>
                <a:schemeClr val="accent2"/>
              </a:solidFill>
              <a:effectLst>
                <a:innerShdw blurRad="63500" dist="50800" dir="2700000">
                  <a:prstClr val="black">
                    <a:alpha val="50000"/>
                  </a:prstClr>
                </a:innerShdw>
              </a:effectLst>
              <a:uLnTx/>
              <a:uFillTx/>
              <a:latin typeface="+mj-lt"/>
              <a:ea typeface="+mj-ea"/>
              <a:cs typeface="+mj-cs"/>
            </a:endParaRPr>
          </a:p>
        </p:txBody>
      </p:sp>
      <p:sp>
        <p:nvSpPr>
          <p:cNvPr id="18" name="Text Placeholder 5"/>
          <p:cNvSpPr>
            <a:spLocks noGrp="1"/>
          </p:cNvSpPr>
          <p:nvPr>
            <p:ph type="body" idx="4294967295"/>
          </p:nvPr>
        </p:nvSpPr>
        <p:spPr>
          <a:xfrm>
            <a:off x="500034" y="1500174"/>
            <a:ext cx="8001056" cy="1785950"/>
          </a:xfrm>
        </p:spPr>
        <p:txBody>
          <a:bodyPr>
            <a:noAutofit/>
          </a:bodyPr>
          <a:lstStyle/>
          <a:p>
            <a:pPr marL="0">
              <a:lnSpc>
                <a:spcPct val="114000"/>
              </a:lnSpc>
              <a:spcAft>
                <a:spcPts val="600"/>
              </a:spcAft>
              <a:buNone/>
            </a:pPr>
            <a:r>
              <a:rPr lang="en-GB" sz="2000" dirty="0" smtClean="0"/>
              <a:t> </a:t>
            </a:r>
          </a:p>
          <a:p>
            <a:pPr marL="0">
              <a:lnSpc>
                <a:spcPct val="114000"/>
              </a:lnSpc>
              <a:spcAft>
                <a:spcPts val="600"/>
              </a:spcAft>
              <a:buNone/>
            </a:pPr>
            <a:endParaRPr lang="en-GB" sz="2000" dirty="0" smtClean="0"/>
          </a:p>
          <a:p>
            <a:pPr marL="0">
              <a:lnSpc>
                <a:spcPct val="114000"/>
              </a:lnSpc>
              <a:spcAft>
                <a:spcPts val="600"/>
              </a:spcAft>
              <a:buNone/>
            </a:pPr>
            <a:endParaRPr lang="en-GB" sz="2000" dirty="0" smtClean="0"/>
          </a:p>
          <a:p>
            <a:pPr marL="0">
              <a:lnSpc>
                <a:spcPct val="114000"/>
              </a:lnSpc>
              <a:spcAft>
                <a:spcPts val="600"/>
              </a:spcAft>
              <a:buNone/>
            </a:pPr>
            <a:endParaRPr lang="en-GB" sz="2000" dirty="0" smtClean="0"/>
          </a:p>
          <a:p>
            <a:pPr marL="0">
              <a:lnSpc>
                <a:spcPct val="114000"/>
              </a:lnSpc>
              <a:spcAft>
                <a:spcPts val="600"/>
              </a:spcAft>
              <a:buNone/>
            </a:pPr>
            <a:endParaRPr lang="en-GB" sz="2000" dirty="0" smtClean="0"/>
          </a:p>
          <a:p>
            <a:pPr marL="0">
              <a:lnSpc>
                <a:spcPct val="114000"/>
              </a:lnSpc>
              <a:spcAft>
                <a:spcPts val="600"/>
              </a:spcAft>
              <a:buNone/>
            </a:pPr>
            <a:endParaRPr lang="en-GB" sz="2000" dirty="0" smtClean="0"/>
          </a:p>
        </p:txBody>
      </p:sp>
      <p:sp>
        <p:nvSpPr>
          <p:cNvPr id="5" name="Text Placeholder 5"/>
          <p:cNvSpPr>
            <a:spLocks noGrp="1"/>
          </p:cNvSpPr>
          <p:nvPr>
            <p:ph type="body" idx="4294967295"/>
          </p:nvPr>
        </p:nvSpPr>
        <p:spPr>
          <a:xfrm>
            <a:off x="642910" y="1357298"/>
            <a:ext cx="7786742" cy="1785950"/>
          </a:xfrm>
        </p:spPr>
        <p:txBody>
          <a:bodyPr>
            <a:noAutofit/>
          </a:bodyPr>
          <a:lstStyle/>
          <a:p>
            <a:pPr marL="0">
              <a:lnSpc>
                <a:spcPct val="114000"/>
              </a:lnSpc>
              <a:spcAft>
                <a:spcPts val="600"/>
              </a:spcAft>
              <a:buNone/>
            </a:pPr>
            <a:r>
              <a:rPr lang="en-GB" sz="2000" dirty="0" smtClean="0"/>
              <a:t>One solution is to avoid sorting on the axis on which objects tend to cluster, e.g. only tracking the x and z axes. In most situations, sorting on two axes is likely to be sufficient (and also reduces memory overhead).</a:t>
            </a:r>
          </a:p>
          <a:p>
            <a:pPr marL="0">
              <a:lnSpc>
                <a:spcPct val="114000"/>
              </a:lnSpc>
              <a:spcAft>
                <a:spcPts val="600"/>
              </a:spcAft>
              <a:buNone/>
            </a:pPr>
            <a:r>
              <a:rPr lang="en-GB" sz="2000" dirty="0" smtClean="0"/>
              <a:t>Axes other than the standard x, y and z axes may also be selected.</a:t>
            </a:r>
          </a:p>
        </p:txBody>
      </p:sp>
      <p:cxnSp>
        <p:nvCxnSpPr>
          <p:cNvPr id="8" name="Straight Connector 7"/>
          <p:cNvCxnSpPr/>
          <p:nvPr/>
        </p:nvCxnSpPr>
        <p:spPr>
          <a:xfrm>
            <a:off x="1428728" y="3429000"/>
            <a:ext cx="5643602" cy="0"/>
          </a:xfrm>
          <a:prstGeom prst="line">
            <a:avLst/>
          </a:prstGeom>
        </p:spPr>
        <p:style>
          <a:lnRef idx="3">
            <a:schemeClr val="accent2"/>
          </a:lnRef>
          <a:fillRef idx="0">
            <a:schemeClr val="accent2"/>
          </a:fillRef>
          <a:effectRef idx="2">
            <a:schemeClr val="accent2"/>
          </a:effectRef>
          <a:fontRef idx="minor">
            <a:schemeClr val="tx1"/>
          </a:fontRef>
        </p:style>
      </p:cxnSp>
      <p:sp>
        <p:nvSpPr>
          <p:cNvPr id="10" name="Text Placeholder 5"/>
          <p:cNvSpPr>
            <a:spLocks noGrp="1"/>
          </p:cNvSpPr>
          <p:nvPr>
            <p:ph type="body" idx="4294967295"/>
          </p:nvPr>
        </p:nvSpPr>
        <p:spPr>
          <a:xfrm>
            <a:off x="428596" y="4786322"/>
            <a:ext cx="8001056" cy="1785950"/>
          </a:xfrm>
        </p:spPr>
        <p:txBody>
          <a:bodyPr>
            <a:noAutofit/>
          </a:bodyPr>
          <a:lstStyle/>
          <a:p>
            <a:pPr marL="0">
              <a:lnSpc>
                <a:spcPct val="114000"/>
              </a:lnSpc>
              <a:spcAft>
                <a:spcPts val="600"/>
              </a:spcAft>
              <a:buNone/>
            </a:pPr>
            <a:r>
              <a:rPr lang="en-GB" sz="2000" dirty="0" smtClean="0"/>
              <a:t> </a:t>
            </a:r>
          </a:p>
          <a:p>
            <a:pPr marL="0">
              <a:lnSpc>
                <a:spcPct val="114000"/>
              </a:lnSpc>
              <a:spcAft>
                <a:spcPts val="600"/>
              </a:spcAft>
              <a:buNone/>
            </a:pPr>
            <a:endParaRPr lang="en-GB" sz="2000" dirty="0" smtClean="0"/>
          </a:p>
          <a:p>
            <a:pPr marL="0">
              <a:lnSpc>
                <a:spcPct val="114000"/>
              </a:lnSpc>
              <a:spcAft>
                <a:spcPts val="600"/>
              </a:spcAft>
              <a:buNone/>
            </a:pPr>
            <a:endParaRPr lang="en-GB" sz="2000" dirty="0" smtClean="0"/>
          </a:p>
          <a:p>
            <a:pPr marL="0">
              <a:lnSpc>
                <a:spcPct val="114000"/>
              </a:lnSpc>
              <a:spcAft>
                <a:spcPts val="600"/>
              </a:spcAft>
              <a:buNone/>
            </a:pPr>
            <a:endParaRPr lang="en-GB" sz="2000" dirty="0" smtClean="0"/>
          </a:p>
          <a:p>
            <a:pPr marL="0">
              <a:lnSpc>
                <a:spcPct val="114000"/>
              </a:lnSpc>
              <a:spcAft>
                <a:spcPts val="600"/>
              </a:spcAft>
              <a:buNone/>
            </a:pPr>
            <a:endParaRPr lang="en-GB" sz="2000" dirty="0" smtClean="0"/>
          </a:p>
          <a:p>
            <a:pPr marL="0">
              <a:lnSpc>
                <a:spcPct val="114000"/>
              </a:lnSpc>
              <a:spcAft>
                <a:spcPts val="600"/>
              </a:spcAft>
              <a:buNone/>
            </a:pPr>
            <a:endParaRPr lang="en-GB" sz="2000" dirty="0" smtClean="0"/>
          </a:p>
        </p:txBody>
      </p:sp>
      <p:pic>
        <p:nvPicPr>
          <p:cNvPr id="11" name="Picture 2" descr="http://www.ebooknetworking.com/books/155/860/big1558607323.jpg"/>
          <p:cNvPicPr>
            <a:picLocks noChangeAspect="1" noChangeArrowheads="1"/>
          </p:cNvPicPr>
          <p:nvPr/>
        </p:nvPicPr>
        <p:blipFill>
          <a:blip r:embed="rId3" cstate="print"/>
          <a:srcRect/>
          <a:stretch>
            <a:fillRect/>
          </a:stretch>
        </p:blipFill>
        <p:spPr bwMode="auto">
          <a:xfrm>
            <a:off x="7051900" y="3929066"/>
            <a:ext cx="1633072" cy="2143140"/>
          </a:xfrm>
          <a:prstGeom prst="rect">
            <a:avLst/>
          </a:prstGeom>
          <a:ln>
            <a:noFill/>
          </a:ln>
          <a:effectLst>
            <a:outerShdw blurRad="190500" algn="tl" rotWithShape="0">
              <a:srgbClr val="000000">
                <a:alpha val="70000"/>
              </a:srgbClr>
            </a:outerShdw>
          </a:effectLst>
        </p:spPr>
      </p:pic>
      <p:sp>
        <p:nvSpPr>
          <p:cNvPr id="12" name="Text Placeholder 5"/>
          <p:cNvSpPr>
            <a:spLocks noGrp="1"/>
          </p:cNvSpPr>
          <p:nvPr>
            <p:ph type="body" idx="4294967295"/>
          </p:nvPr>
        </p:nvSpPr>
        <p:spPr>
          <a:xfrm>
            <a:off x="571472" y="3786190"/>
            <a:ext cx="6286544" cy="1785950"/>
          </a:xfrm>
        </p:spPr>
        <p:txBody>
          <a:bodyPr>
            <a:noAutofit/>
          </a:bodyPr>
          <a:lstStyle/>
          <a:p>
            <a:pPr marL="0">
              <a:lnSpc>
                <a:spcPct val="114000"/>
              </a:lnSpc>
              <a:spcAft>
                <a:spcPts val="600"/>
              </a:spcAft>
              <a:buNone/>
            </a:pPr>
            <a:r>
              <a:rPr lang="en-GB" sz="2000" dirty="0" smtClean="0"/>
              <a:t>Refer to the recommended course text for details of how a sort and sweep method can be implemented using linked lists.</a:t>
            </a:r>
          </a:p>
          <a:p>
            <a:pPr marL="0">
              <a:lnSpc>
                <a:spcPct val="114000"/>
              </a:lnSpc>
              <a:spcAft>
                <a:spcPts val="600"/>
              </a:spcAft>
              <a:buNone/>
            </a:pPr>
            <a:r>
              <a:rPr lang="en-GB" sz="2000" dirty="0" smtClean="0"/>
              <a:t>The linked-list approach can handle a large number of objects, and entails that very little effort is typically required to maintain the data structure from frame-to-frame.</a:t>
            </a:r>
          </a:p>
          <a:p>
            <a:pPr marL="0">
              <a:lnSpc>
                <a:spcPct val="114000"/>
              </a:lnSpc>
              <a:spcAft>
                <a:spcPts val="600"/>
              </a:spcAft>
              <a:buNone/>
            </a:pPr>
            <a:endParaRPr lang="en-GB" sz="2000" dirty="0" smtClean="0"/>
          </a:p>
          <a:p>
            <a:pPr marL="0">
              <a:lnSpc>
                <a:spcPct val="114000"/>
              </a:lnSpc>
              <a:spcAft>
                <a:spcPts val="600"/>
              </a:spcAft>
              <a:buNone/>
            </a:pPr>
            <a:endParaRPr lang="en-GB" sz="2000" dirty="0" smtClean="0"/>
          </a:p>
          <a:p>
            <a:pPr marL="0">
              <a:lnSpc>
                <a:spcPct val="114000"/>
              </a:lnSpc>
              <a:spcAft>
                <a:spcPts val="600"/>
              </a:spcAft>
              <a:buNone/>
            </a:pPr>
            <a:endParaRPr lang="en-GB" sz="2000" dirty="0" smtClean="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animEffect transition="in" filter="fade">
                                      <p:cBhvr>
                                        <p:cTn id="11" dur="500"/>
                                        <p:tgtEl>
                                          <p:spTgt spid="5">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500"/>
                                        <p:tgtEl>
                                          <p:spTgt spid="11"/>
                                        </p:tgtEl>
                                      </p:cBhvr>
                                    </p:animEffect>
                                  </p:childTnLst>
                                </p:cTn>
                              </p:par>
                            </p:childTnLst>
                          </p:cTn>
                        </p:par>
                        <p:par>
                          <p:cTn id="21" fill="hold">
                            <p:stCondLst>
                              <p:cond delay="1000"/>
                            </p:stCondLst>
                            <p:childTnLst>
                              <p:par>
                                <p:cTn id="22" presetID="10" presetClass="entr" presetSubtype="0" fill="hold" grpId="0" nodeType="afterEffect">
                                  <p:stCondLst>
                                    <p:cond delay="0"/>
                                  </p:stCondLst>
                                  <p:childTnLst>
                                    <p:set>
                                      <p:cBhvr>
                                        <p:cTn id="23" dur="1" fill="hold">
                                          <p:stCondLst>
                                            <p:cond delay="0"/>
                                          </p:stCondLst>
                                        </p:cTn>
                                        <p:tgtEl>
                                          <p:spTgt spid="12">
                                            <p:txEl>
                                              <p:pRg st="0" end="0"/>
                                            </p:txEl>
                                          </p:spTgt>
                                        </p:tgtEl>
                                        <p:attrNameLst>
                                          <p:attrName>style.visibility</p:attrName>
                                        </p:attrNameLst>
                                      </p:cBhvr>
                                      <p:to>
                                        <p:strVal val="visible"/>
                                      </p:to>
                                    </p:set>
                                    <p:animEffect transition="in" filter="fade">
                                      <p:cBhvr>
                                        <p:cTn id="24" dur="500"/>
                                        <p:tgtEl>
                                          <p:spTgt spid="12">
                                            <p:txEl>
                                              <p:pRg st="0" end="0"/>
                                            </p:txEl>
                                          </p:spTgt>
                                        </p:tgtEl>
                                      </p:cBhvr>
                                    </p:animEffect>
                                  </p:childTnLst>
                                </p:cTn>
                              </p:par>
                            </p:childTnLst>
                          </p:cTn>
                        </p:par>
                        <p:par>
                          <p:cTn id="25" fill="hold">
                            <p:stCondLst>
                              <p:cond delay="1500"/>
                            </p:stCondLst>
                            <p:childTnLst>
                              <p:par>
                                <p:cTn id="26" presetID="10" presetClass="entr" presetSubtype="0" fill="hold" grpId="0" nodeType="afterEffect">
                                  <p:stCondLst>
                                    <p:cond delay="0"/>
                                  </p:stCondLst>
                                  <p:childTnLst>
                                    <p:set>
                                      <p:cBhvr>
                                        <p:cTn id="27" dur="1" fill="hold">
                                          <p:stCondLst>
                                            <p:cond delay="0"/>
                                          </p:stCondLst>
                                        </p:cTn>
                                        <p:tgtEl>
                                          <p:spTgt spid="12">
                                            <p:txEl>
                                              <p:pRg st="1" end="1"/>
                                            </p:txEl>
                                          </p:spTgt>
                                        </p:tgtEl>
                                        <p:attrNameLst>
                                          <p:attrName>style.visibility</p:attrName>
                                        </p:attrNameLst>
                                      </p:cBhvr>
                                      <p:to>
                                        <p:strVal val="visible"/>
                                      </p:to>
                                    </p:set>
                                    <p:animEffect transition="in" filter="fade">
                                      <p:cBhvr>
                                        <p:cTn id="28" dur="500"/>
                                        <p:tgtEl>
                                          <p:spTgt spid="1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P spid="12"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1"/>
          <p:cNvSpPr txBox="1">
            <a:spLocks/>
          </p:cNvSpPr>
          <p:nvPr/>
        </p:nvSpPr>
        <p:spPr>
          <a:xfrm>
            <a:off x="571472" y="571480"/>
            <a:ext cx="7929618" cy="914400"/>
          </a:xfrm>
          <a:prstGeom prst="rect">
            <a:avLst/>
          </a:prstGeom>
          <a:effectLst>
            <a:innerShdw blurRad="114300">
              <a:prstClr val="black"/>
            </a:innerShdw>
          </a:effectLst>
        </p:spPr>
        <p:txBody>
          <a:bodyPr vert="horz" anchor="t">
            <a:noAutofit/>
          </a:bodyPr>
          <a:lstStyle>
            <a:extLst/>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sz="3600" spc="-150" noProof="0" dirty="0" smtClean="0">
                <a:solidFill>
                  <a:schemeClr val="tx1">
                    <a:lumMod val="95000"/>
                    <a:lumOff val="5000"/>
                  </a:schemeClr>
                </a:solidFill>
                <a:effectLst>
                  <a:innerShdw blurRad="63500" dist="50800" dir="2700000">
                    <a:prstClr val="black">
                      <a:alpha val="50000"/>
                    </a:prstClr>
                  </a:innerShdw>
                </a:effectLst>
                <a:latin typeface="+mj-lt"/>
                <a:ea typeface="+mj-ea"/>
                <a:cs typeface="+mj-cs"/>
              </a:rPr>
              <a:t>Sort and Sweep: Array Implementation</a:t>
            </a:r>
            <a:endParaRPr kumimoji="0" lang="en-US" sz="3200" b="1" i="0" u="none" strike="dblStrike" kern="1200" cap="small" spc="-150" normalizeH="0" noProof="0" dirty="0">
              <a:ln>
                <a:noFill/>
              </a:ln>
              <a:solidFill>
                <a:schemeClr val="accent2"/>
              </a:solidFill>
              <a:effectLst>
                <a:innerShdw blurRad="63500" dist="50800" dir="2700000">
                  <a:prstClr val="black">
                    <a:alpha val="50000"/>
                  </a:prstClr>
                </a:innerShdw>
              </a:effectLst>
              <a:uLnTx/>
              <a:uFillTx/>
              <a:latin typeface="+mj-lt"/>
              <a:ea typeface="+mj-ea"/>
              <a:cs typeface="+mj-cs"/>
            </a:endParaRPr>
          </a:p>
        </p:txBody>
      </p:sp>
      <p:sp>
        <p:nvSpPr>
          <p:cNvPr id="18" name="Text Placeholder 5"/>
          <p:cNvSpPr>
            <a:spLocks noGrp="1"/>
          </p:cNvSpPr>
          <p:nvPr>
            <p:ph type="body" idx="4294967295"/>
          </p:nvPr>
        </p:nvSpPr>
        <p:spPr>
          <a:xfrm>
            <a:off x="500034" y="1500174"/>
            <a:ext cx="8001056" cy="1785950"/>
          </a:xfrm>
        </p:spPr>
        <p:txBody>
          <a:bodyPr>
            <a:noAutofit/>
          </a:bodyPr>
          <a:lstStyle/>
          <a:p>
            <a:pPr marL="0">
              <a:lnSpc>
                <a:spcPct val="114000"/>
              </a:lnSpc>
              <a:spcAft>
                <a:spcPts val="600"/>
              </a:spcAft>
              <a:buNone/>
            </a:pPr>
            <a:r>
              <a:rPr lang="en-GB" sz="2000" dirty="0" smtClean="0"/>
              <a:t> </a:t>
            </a:r>
          </a:p>
          <a:p>
            <a:pPr marL="0">
              <a:lnSpc>
                <a:spcPct val="114000"/>
              </a:lnSpc>
              <a:spcAft>
                <a:spcPts val="600"/>
              </a:spcAft>
              <a:buNone/>
            </a:pPr>
            <a:endParaRPr lang="en-GB" sz="2000" dirty="0" smtClean="0"/>
          </a:p>
          <a:p>
            <a:pPr marL="0">
              <a:lnSpc>
                <a:spcPct val="114000"/>
              </a:lnSpc>
              <a:spcAft>
                <a:spcPts val="600"/>
              </a:spcAft>
              <a:buNone/>
            </a:pPr>
            <a:endParaRPr lang="en-GB" sz="2000" dirty="0" smtClean="0"/>
          </a:p>
          <a:p>
            <a:pPr marL="0">
              <a:lnSpc>
                <a:spcPct val="114000"/>
              </a:lnSpc>
              <a:spcAft>
                <a:spcPts val="600"/>
              </a:spcAft>
              <a:buNone/>
            </a:pPr>
            <a:endParaRPr lang="en-GB" sz="2000" dirty="0" smtClean="0"/>
          </a:p>
          <a:p>
            <a:pPr marL="0">
              <a:lnSpc>
                <a:spcPct val="114000"/>
              </a:lnSpc>
              <a:spcAft>
                <a:spcPts val="600"/>
              </a:spcAft>
              <a:buNone/>
            </a:pPr>
            <a:endParaRPr lang="en-GB" sz="2000" dirty="0" smtClean="0"/>
          </a:p>
          <a:p>
            <a:pPr marL="0">
              <a:lnSpc>
                <a:spcPct val="114000"/>
              </a:lnSpc>
              <a:spcAft>
                <a:spcPts val="600"/>
              </a:spcAft>
              <a:buNone/>
            </a:pPr>
            <a:endParaRPr lang="en-GB" sz="2000" dirty="0" smtClean="0"/>
          </a:p>
        </p:txBody>
      </p:sp>
      <p:sp>
        <p:nvSpPr>
          <p:cNvPr id="5" name="Text Placeholder 5"/>
          <p:cNvSpPr>
            <a:spLocks noGrp="1"/>
          </p:cNvSpPr>
          <p:nvPr>
            <p:ph type="body" idx="4294967295"/>
          </p:nvPr>
        </p:nvSpPr>
        <p:spPr>
          <a:xfrm>
            <a:off x="642910" y="1357298"/>
            <a:ext cx="7786742" cy="1785950"/>
          </a:xfrm>
        </p:spPr>
        <p:txBody>
          <a:bodyPr>
            <a:noAutofit/>
          </a:bodyPr>
          <a:lstStyle/>
          <a:p>
            <a:pPr marL="0">
              <a:lnSpc>
                <a:spcPct val="114000"/>
              </a:lnSpc>
              <a:spcAft>
                <a:spcPts val="600"/>
              </a:spcAft>
              <a:buNone/>
            </a:pPr>
            <a:r>
              <a:rPr lang="en-GB" sz="2000" dirty="0" smtClean="0"/>
              <a:t>A disadvantage of a linked-list implementation of a sort and sweep approach is the memory cost needed to hold a large collection of objects (alongside a high sort cost following clustering). </a:t>
            </a:r>
          </a:p>
          <a:p>
            <a:pPr marL="0">
              <a:lnSpc>
                <a:spcPct val="114000"/>
              </a:lnSpc>
              <a:spcAft>
                <a:spcPts val="600"/>
              </a:spcAft>
              <a:buNone/>
            </a:pPr>
            <a:r>
              <a:rPr lang="en-GB" sz="2000" dirty="0" smtClean="0"/>
              <a:t>Arrays offer an alternative, using less memory but more inflexible when dynamically handling objects (i.e. removing single object update might entail the entire array needs to be updated). Using arrays also simplifies the code and provides cache-friendly accessing of memory. </a:t>
            </a:r>
          </a:p>
          <a:p>
            <a:pPr marL="0">
              <a:lnSpc>
                <a:spcPct val="114000"/>
              </a:lnSpc>
              <a:spcAft>
                <a:spcPts val="600"/>
              </a:spcAft>
              <a:buNone/>
            </a:pPr>
            <a:r>
              <a:rPr lang="en-GB" sz="2000" dirty="0" smtClean="0"/>
              <a:t>An example implementation is next provided                                                (operating on an array of the following data                                                structure): </a:t>
            </a:r>
          </a:p>
          <a:p>
            <a:pPr marL="0">
              <a:lnSpc>
                <a:spcPct val="114000"/>
              </a:lnSpc>
              <a:spcAft>
                <a:spcPts val="600"/>
              </a:spcAft>
              <a:buNone/>
            </a:pPr>
            <a:endParaRPr lang="en-GB" sz="2000" dirty="0" smtClean="0"/>
          </a:p>
          <a:p>
            <a:pPr marL="0">
              <a:lnSpc>
                <a:spcPct val="114000"/>
              </a:lnSpc>
              <a:spcAft>
                <a:spcPts val="600"/>
              </a:spcAft>
              <a:buNone/>
            </a:pPr>
            <a:endParaRPr lang="en-GB" sz="2000" dirty="0" smtClean="0"/>
          </a:p>
        </p:txBody>
      </p:sp>
      <p:sp>
        <p:nvSpPr>
          <p:cNvPr id="13" name="AutoShape 16"/>
          <p:cNvSpPr>
            <a:spLocks noChangeArrowheads="1"/>
          </p:cNvSpPr>
          <p:nvPr/>
        </p:nvSpPr>
        <p:spPr bwMode="auto">
          <a:xfrm>
            <a:off x="6215074" y="4286256"/>
            <a:ext cx="2428892" cy="1928826"/>
          </a:xfrm>
          <a:prstGeom prst="roundRect">
            <a:avLst>
              <a:gd name="adj" fmla="val 10235"/>
            </a:avLst>
          </a:prstGeom>
          <a:solidFill>
            <a:srgbClr val="FFFF99"/>
          </a:solidFill>
          <a:ln>
            <a:headEnd/>
            <a:tailEnd/>
          </a:ln>
        </p:spPr>
        <p:style>
          <a:lnRef idx="0">
            <a:schemeClr val="accent1"/>
          </a:lnRef>
          <a:fillRef idx="3">
            <a:schemeClr val="accent1"/>
          </a:fillRef>
          <a:effectRef idx="3">
            <a:schemeClr val="accent1"/>
          </a:effectRef>
          <a:fontRef idx="minor">
            <a:schemeClr val="lt1"/>
          </a:fontRef>
        </p:style>
        <p:txBody>
          <a:bodyPr wrap="none" anchor="ctr"/>
          <a:lstStyle/>
          <a:p>
            <a:endParaRPr lang="en-GB">
              <a:solidFill>
                <a:schemeClr val="tx1"/>
              </a:solidFill>
            </a:endParaRPr>
          </a:p>
        </p:txBody>
      </p:sp>
      <p:sp>
        <p:nvSpPr>
          <p:cNvPr id="14" name="Rectangle 13"/>
          <p:cNvSpPr>
            <a:spLocks noChangeArrowheads="1"/>
          </p:cNvSpPr>
          <p:nvPr/>
        </p:nvSpPr>
        <p:spPr bwMode="auto">
          <a:xfrm>
            <a:off x="6286512" y="4327762"/>
            <a:ext cx="2286016" cy="1887320"/>
          </a:xfrm>
          <a:prstGeom prst="rect">
            <a:avLst/>
          </a:prstGeom>
          <a:noFill/>
          <a:ln w="9525">
            <a:noFill/>
            <a:miter lim="800000"/>
            <a:headEnd/>
            <a:tailEnd/>
          </a:ln>
          <a:effectLst/>
        </p:spPr>
        <p:txBody>
          <a:bodyPr wrap="square" anchor="ctr">
            <a:spAutoFit/>
          </a:bodyPr>
          <a:lstStyle/>
          <a:p>
            <a:pPr>
              <a:tabLst>
                <a:tab pos="180975" algn="l"/>
                <a:tab pos="361950" algn="l"/>
                <a:tab pos="534988" algn="l"/>
                <a:tab pos="715963" algn="l"/>
                <a:tab pos="896938" algn="l"/>
                <a:tab pos="1077913" algn="l"/>
                <a:tab pos="1258888" algn="l"/>
              </a:tabLst>
            </a:pPr>
            <a:r>
              <a:rPr lang="en-GB" sz="1400" dirty="0" err="1" smtClean="0">
                <a:latin typeface="Courier New" pitchFamily="49" charset="0"/>
                <a:cs typeface="Courier New" pitchFamily="49" charset="0"/>
              </a:rPr>
              <a:t>struct</a:t>
            </a:r>
            <a:r>
              <a:rPr lang="en-GB" sz="1400" dirty="0" smtClean="0">
                <a:latin typeface="Courier New" pitchFamily="49" charset="0"/>
                <a:cs typeface="Courier New" pitchFamily="49" charset="0"/>
              </a:rPr>
              <a:t> </a:t>
            </a:r>
            <a:r>
              <a:rPr lang="en-GB" sz="1400" b="1" dirty="0" smtClean="0">
                <a:latin typeface="Courier New" pitchFamily="49" charset="0"/>
                <a:cs typeface="Courier New" pitchFamily="49" charset="0"/>
              </a:rPr>
              <a:t>AABB </a:t>
            </a:r>
          </a:p>
          <a:p>
            <a:pPr>
              <a:tabLst>
                <a:tab pos="180975" algn="l"/>
                <a:tab pos="361950" algn="l"/>
                <a:tab pos="534988" algn="l"/>
                <a:tab pos="715963" algn="l"/>
                <a:tab pos="896938" algn="l"/>
                <a:tab pos="1077913" algn="l"/>
                <a:tab pos="1258888" algn="l"/>
              </a:tabLst>
            </a:pPr>
            <a:r>
              <a:rPr lang="en-GB" sz="1400" dirty="0" smtClean="0">
                <a:latin typeface="Courier New" pitchFamily="49" charset="0"/>
                <a:cs typeface="Courier New" pitchFamily="49" charset="0"/>
              </a:rPr>
              <a:t>{</a:t>
            </a:r>
          </a:p>
          <a:p>
            <a:pPr>
              <a:tabLst>
                <a:tab pos="180975" algn="l"/>
                <a:tab pos="361950" algn="l"/>
                <a:tab pos="534988" algn="l"/>
                <a:tab pos="715963" algn="l"/>
                <a:tab pos="896938" algn="l"/>
                <a:tab pos="1077913" algn="l"/>
                <a:tab pos="1258888" algn="l"/>
              </a:tabLst>
            </a:pPr>
            <a:r>
              <a:rPr lang="en-GB" sz="1400" dirty="0" smtClean="0">
                <a:latin typeface="Courier New" pitchFamily="49" charset="0"/>
                <a:cs typeface="Courier New" pitchFamily="49" charset="0"/>
              </a:rPr>
              <a:t>   Point Min</a:t>
            </a:r>
          </a:p>
          <a:p>
            <a:pPr>
              <a:tabLst>
                <a:tab pos="180975" algn="l"/>
                <a:tab pos="361950" algn="l"/>
                <a:tab pos="534988" algn="l"/>
                <a:tab pos="715963" algn="l"/>
                <a:tab pos="896938" algn="l"/>
                <a:tab pos="1077913" algn="l"/>
                <a:tab pos="1258888" algn="l"/>
              </a:tabLst>
            </a:pPr>
            <a:r>
              <a:rPr lang="en-GB" sz="1400" dirty="0" smtClean="0">
                <a:latin typeface="Courier New" pitchFamily="49" charset="0"/>
                <a:cs typeface="Courier New" pitchFamily="49" charset="0"/>
              </a:rPr>
              <a:t>   Point Max</a:t>
            </a:r>
          </a:p>
          <a:p>
            <a:pPr>
              <a:tabLst>
                <a:tab pos="180975" algn="l"/>
                <a:tab pos="361950" algn="l"/>
                <a:tab pos="534988" algn="l"/>
                <a:tab pos="715963" algn="l"/>
                <a:tab pos="896938" algn="l"/>
                <a:tab pos="1077913" algn="l"/>
                <a:tab pos="1258888" algn="l"/>
              </a:tabLst>
            </a:pPr>
            <a:r>
              <a:rPr lang="en-GB" sz="1400" dirty="0" smtClean="0">
                <a:latin typeface="Courier New" pitchFamily="49" charset="0"/>
                <a:cs typeface="Courier New" pitchFamily="49" charset="0"/>
              </a:rPr>
              <a:t>}</a:t>
            </a:r>
          </a:p>
          <a:p>
            <a:pPr>
              <a:tabLst>
                <a:tab pos="180975" algn="l"/>
                <a:tab pos="361950" algn="l"/>
                <a:tab pos="534988" algn="l"/>
                <a:tab pos="715963" algn="l"/>
                <a:tab pos="896938" algn="l"/>
                <a:tab pos="1077913" algn="l"/>
                <a:tab pos="1258888" algn="l"/>
              </a:tabLst>
            </a:pPr>
            <a:endParaRPr lang="en-GB" sz="1400" dirty="0" smtClean="0">
              <a:latin typeface="Courier New" pitchFamily="49" charset="0"/>
              <a:cs typeface="Courier New" pitchFamily="49" charset="0"/>
            </a:endParaRPr>
          </a:p>
          <a:p>
            <a:pPr>
              <a:tabLst>
                <a:tab pos="180975" algn="l"/>
                <a:tab pos="361950" algn="l"/>
                <a:tab pos="534988" algn="l"/>
                <a:tab pos="715963" algn="l"/>
                <a:tab pos="896938" algn="l"/>
                <a:tab pos="1077913" algn="l"/>
                <a:tab pos="1258888" algn="l"/>
              </a:tabLst>
            </a:pPr>
            <a:r>
              <a:rPr lang="en-GB" sz="1400" dirty="0" err="1" smtClean="0">
                <a:latin typeface="Courier New" pitchFamily="49" charset="0"/>
                <a:cs typeface="Courier New" pitchFamily="49" charset="0"/>
              </a:rPr>
              <a:t>int</a:t>
            </a:r>
            <a:r>
              <a:rPr lang="en-GB" sz="1400" dirty="0" smtClean="0">
                <a:latin typeface="Courier New" pitchFamily="49" charset="0"/>
                <a:cs typeface="Courier New" pitchFamily="49" charset="0"/>
              </a:rPr>
              <a:t> </a:t>
            </a:r>
            <a:r>
              <a:rPr lang="en-GB" sz="1400" dirty="0" err="1" smtClean="0">
                <a:latin typeface="Courier New" pitchFamily="49" charset="0"/>
                <a:cs typeface="Courier New" pitchFamily="49" charset="0"/>
              </a:rPr>
              <a:t>NumObjects</a:t>
            </a:r>
            <a:endParaRPr lang="en-GB" sz="1400" dirty="0" smtClean="0">
              <a:latin typeface="Courier New" pitchFamily="49" charset="0"/>
              <a:cs typeface="Courier New" pitchFamily="49" charset="0"/>
            </a:endParaRPr>
          </a:p>
          <a:p>
            <a:pPr>
              <a:tabLst>
                <a:tab pos="180975" algn="l"/>
                <a:tab pos="361950" algn="l"/>
                <a:tab pos="534988" algn="l"/>
                <a:tab pos="715963" algn="l"/>
                <a:tab pos="896938" algn="l"/>
                <a:tab pos="1077913" algn="l"/>
                <a:tab pos="1258888" algn="l"/>
              </a:tabLst>
            </a:pPr>
            <a:r>
              <a:rPr lang="en-GB" sz="1400" dirty="0" smtClean="0">
                <a:latin typeface="Courier New" pitchFamily="49" charset="0"/>
                <a:cs typeface="Courier New" pitchFamily="49" charset="0"/>
              </a:rPr>
              <a:t>AABB[] </a:t>
            </a:r>
            <a:r>
              <a:rPr lang="en-GB" sz="1400" dirty="0" err="1" smtClean="0">
                <a:latin typeface="Courier New" pitchFamily="49" charset="0"/>
                <a:cs typeface="Courier New" pitchFamily="49" charset="0"/>
              </a:rPr>
              <a:t>ObjectBounds</a:t>
            </a:r>
            <a:endParaRPr lang="en-GB" sz="1400" dirty="0" smtClean="0">
              <a:latin typeface="Courier New" pitchFamily="49" charset="0"/>
              <a:cs typeface="Courier New" pitchFamily="49"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5">
                                            <p:txEl>
                                              <p:pRg st="2" end="2"/>
                                            </p:txEl>
                                          </p:spTgt>
                                        </p:tgtEl>
                                        <p:attrNameLst>
                                          <p:attrName>style.visibility</p:attrName>
                                        </p:attrNameLst>
                                      </p:cBhvr>
                                      <p:to>
                                        <p:strVal val="visible"/>
                                      </p:to>
                                    </p:set>
                                    <p:animEffect transition="in" filter="fade">
                                      <p:cBhvr>
                                        <p:cTn id="16" dur="500"/>
                                        <p:tgtEl>
                                          <p:spTgt spid="5">
                                            <p:txEl>
                                              <p:pRg st="2" end="2"/>
                                            </p:txEl>
                                          </p:spTgt>
                                        </p:tgtEl>
                                      </p:cBhvr>
                                    </p:animEffect>
                                  </p:childTnLst>
                                </p:cTn>
                              </p:par>
                            </p:childTnLst>
                          </p:cTn>
                        </p:par>
                        <p:par>
                          <p:cTn id="17" fill="hold">
                            <p:stCondLst>
                              <p:cond delay="1000"/>
                            </p:stCondLst>
                            <p:childTnLst>
                              <p:par>
                                <p:cTn id="18" presetID="10" presetClass="entr" presetSubtype="0" fill="hold" grpId="0" nodeType="after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500"/>
                                        <p:tgtEl>
                                          <p:spTgt spid="13"/>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P spid="13" grpId="0" animBg="1"/>
      <p:bldP spid="14"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1"/>
          <p:cNvSpPr txBox="1">
            <a:spLocks/>
          </p:cNvSpPr>
          <p:nvPr/>
        </p:nvSpPr>
        <p:spPr>
          <a:xfrm>
            <a:off x="571472" y="571480"/>
            <a:ext cx="7929618" cy="914400"/>
          </a:xfrm>
          <a:prstGeom prst="rect">
            <a:avLst/>
          </a:prstGeom>
          <a:effectLst>
            <a:innerShdw blurRad="114300">
              <a:prstClr val="black"/>
            </a:innerShdw>
          </a:effectLst>
        </p:spPr>
        <p:txBody>
          <a:bodyPr vert="horz" anchor="t">
            <a:noAutofit/>
          </a:bodyPr>
          <a:lstStyle>
            <a:extLst/>
          </a:lstStyle>
          <a:p>
            <a:pPr lvl="0">
              <a:spcBef>
                <a:spcPct val="0"/>
              </a:spcBef>
              <a:defRPr/>
            </a:pPr>
            <a:r>
              <a:rPr lang="en-US" sz="3600" spc="-150" dirty="0" smtClean="0">
                <a:solidFill>
                  <a:schemeClr val="tx1">
                    <a:lumMod val="95000"/>
                    <a:lumOff val="5000"/>
                  </a:schemeClr>
                </a:solidFill>
                <a:effectLst>
                  <a:innerShdw blurRad="63500" dist="50800" dir="2700000">
                    <a:prstClr val="black">
                      <a:alpha val="50000"/>
                    </a:prstClr>
                  </a:innerShdw>
                </a:effectLst>
              </a:rPr>
              <a:t>Sort and Sweep: Array Implementation</a:t>
            </a:r>
            <a:endParaRPr lang="en-US" sz="3200" b="1" strike="dblStrike" cap="small" spc="-150" dirty="0">
              <a:solidFill>
                <a:schemeClr val="accent2"/>
              </a:solidFill>
              <a:effectLst>
                <a:innerShdw blurRad="63500" dist="50800" dir="2700000">
                  <a:prstClr val="black">
                    <a:alpha val="50000"/>
                  </a:prstClr>
                </a:innerShdw>
              </a:effectLst>
            </a:endParaRPr>
          </a:p>
        </p:txBody>
      </p:sp>
      <p:sp>
        <p:nvSpPr>
          <p:cNvPr id="18" name="Text Placeholder 5"/>
          <p:cNvSpPr>
            <a:spLocks noGrp="1"/>
          </p:cNvSpPr>
          <p:nvPr>
            <p:ph type="body" idx="4294967295"/>
          </p:nvPr>
        </p:nvSpPr>
        <p:spPr>
          <a:xfrm>
            <a:off x="500034" y="1500174"/>
            <a:ext cx="8001056" cy="1785950"/>
          </a:xfrm>
        </p:spPr>
        <p:txBody>
          <a:bodyPr>
            <a:noAutofit/>
          </a:bodyPr>
          <a:lstStyle/>
          <a:p>
            <a:pPr marL="0">
              <a:lnSpc>
                <a:spcPct val="114000"/>
              </a:lnSpc>
              <a:spcAft>
                <a:spcPts val="600"/>
              </a:spcAft>
              <a:buNone/>
            </a:pPr>
            <a:r>
              <a:rPr lang="en-GB" sz="2000" dirty="0" smtClean="0"/>
              <a:t> </a:t>
            </a:r>
          </a:p>
          <a:p>
            <a:pPr marL="0">
              <a:lnSpc>
                <a:spcPct val="114000"/>
              </a:lnSpc>
              <a:spcAft>
                <a:spcPts val="600"/>
              </a:spcAft>
              <a:buNone/>
            </a:pPr>
            <a:endParaRPr lang="en-GB" sz="2000" dirty="0" smtClean="0"/>
          </a:p>
          <a:p>
            <a:pPr marL="0">
              <a:lnSpc>
                <a:spcPct val="114000"/>
              </a:lnSpc>
              <a:spcAft>
                <a:spcPts val="600"/>
              </a:spcAft>
              <a:buNone/>
            </a:pPr>
            <a:endParaRPr lang="en-GB" sz="2000" dirty="0" smtClean="0"/>
          </a:p>
          <a:p>
            <a:pPr marL="0">
              <a:lnSpc>
                <a:spcPct val="114000"/>
              </a:lnSpc>
              <a:spcAft>
                <a:spcPts val="600"/>
              </a:spcAft>
              <a:buNone/>
            </a:pPr>
            <a:endParaRPr lang="en-GB" sz="2000" dirty="0" smtClean="0"/>
          </a:p>
          <a:p>
            <a:pPr marL="0">
              <a:lnSpc>
                <a:spcPct val="114000"/>
              </a:lnSpc>
              <a:spcAft>
                <a:spcPts val="600"/>
              </a:spcAft>
              <a:buNone/>
            </a:pPr>
            <a:endParaRPr lang="en-GB" sz="2000" dirty="0" smtClean="0"/>
          </a:p>
          <a:p>
            <a:pPr marL="0">
              <a:lnSpc>
                <a:spcPct val="114000"/>
              </a:lnSpc>
              <a:spcAft>
                <a:spcPts val="600"/>
              </a:spcAft>
              <a:buNone/>
            </a:pPr>
            <a:endParaRPr lang="en-GB" sz="2000" dirty="0" smtClean="0"/>
          </a:p>
        </p:txBody>
      </p:sp>
      <p:sp>
        <p:nvSpPr>
          <p:cNvPr id="6" name="AutoShape 16"/>
          <p:cNvSpPr>
            <a:spLocks noChangeArrowheads="1"/>
          </p:cNvSpPr>
          <p:nvPr/>
        </p:nvSpPr>
        <p:spPr bwMode="auto">
          <a:xfrm>
            <a:off x="214282" y="1214422"/>
            <a:ext cx="8786874" cy="5643578"/>
          </a:xfrm>
          <a:prstGeom prst="roundRect">
            <a:avLst>
              <a:gd name="adj" fmla="val 3179"/>
            </a:avLst>
          </a:prstGeom>
          <a:solidFill>
            <a:srgbClr val="FFFF99"/>
          </a:solidFill>
          <a:ln>
            <a:headEnd/>
            <a:tailEnd/>
          </a:ln>
        </p:spPr>
        <p:style>
          <a:lnRef idx="0">
            <a:schemeClr val="accent1"/>
          </a:lnRef>
          <a:fillRef idx="3">
            <a:schemeClr val="accent1"/>
          </a:fillRef>
          <a:effectRef idx="3">
            <a:schemeClr val="accent1"/>
          </a:effectRef>
          <a:fontRef idx="minor">
            <a:schemeClr val="lt1"/>
          </a:fontRef>
        </p:style>
        <p:txBody>
          <a:bodyPr wrap="none" anchor="ctr"/>
          <a:lstStyle/>
          <a:p>
            <a:endParaRPr lang="en-GB" dirty="0">
              <a:solidFill>
                <a:schemeClr val="tx1"/>
              </a:solidFill>
            </a:endParaRPr>
          </a:p>
        </p:txBody>
      </p:sp>
      <p:sp>
        <p:nvSpPr>
          <p:cNvPr id="7" name="Rectangle 6"/>
          <p:cNvSpPr>
            <a:spLocks noChangeArrowheads="1"/>
          </p:cNvSpPr>
          <p:nvPr/>
        </p:nvSpPr>
        <p:spPr bwMode="auto">
          <a:xfrm>
            <a:off x="357158" y="1220207"/>
            <a:ext cx="9072626" cy="5663089"/>
          </a:xfrm>
          <a:prstGeom prst="rect">
            <a:avLst/>
          </a:prstGeom>
          <a:noFill/>
          <a:ln w="9525">
            <a:noFill/>
            <a:miter lim="800000"/>
            <a:headEnd/>
            <a:tailEnd/>
          </a:ln>
          <a:effectLst/>
        </p:spPr>
        <p:txBody>
          <a:bodyPr wrap="square" anchor="ctr">
            <a:spAutoFit/>
          </a:bodyPr>
          <a:lstStyle/>
          <a:p>
            <a:pPr>
              <a:tabLst>
                <a:tab pos="180975" algn="l"/>
                <a:tab pos="361950" algn="l"/>
                <a:tab pos="534988" algn="l"/>
                <a:tab pos="715963" algn="l"/>
                <a:tab pos="896938" algn="l"/>
                <a:tab pos="1077913" algn="l"/>
                <a:tab pos="1258888" algn="l"/>
              </a:tabLst>
            </a:pPr>
            <a:r>
              <a:rPr lang="en-GB" sz="1600" dirty="0" err="1" smtClean="0">
                <a:latin typeface="Courier New" pitchFamily="49" charset="0"/>
                <a:cs typeface="Courier New" pitchFamily="49" charset="0"/>
              </a:rPr>
              <a:t>int</a:t>
            </a:r>
            <a:r>
              <a:rPr lang="en-GB" sz="1600" dirty="0" smtClean="0">
                <a:latin typeface="Courier New" pitchFamily="49" charset="0"/>
                <a:cs typeface="Courier New" pitchFamily="49" charset="0"/>
              </a:rPr>
              <a:t> </a:t>
            </a:r>
            <a:r>
              <a:rPr lang="en-GB" sz="1600" dirty="0" err="1" smtClean="0">
                <a:latin typeface="Courier New" pitchFamily="49" charset="0"/>
                <a:cs typeface="Courier New" pitchFamily="49" charset="0"/>
              </a:rPr>
              <a:t>SortAxis</a:t>
            </a:r>
            <a:r>
              <a:rPr lang="en-GB" sz="1600" dirty="0" smtClean="0">
                <a:latin typeface="Courier New" pitchFamily="49" charset="0"/>
                <a:cs typeface="Courier New" pitchFamily="49" charset="0"/>
              </a:rPr>
              <a:t> = 0; </a:t>
            </a:r>
          </a:p>
          <a:p>
            <a:pPr>
              <a:tabLst>
                <a:tab pos="180975" algn="l"/>
                <a:tab pos="361950" algn="l"/>
                <a:tab pos="534988" algn="l"/>
                <a:tab pos="715963" algn="l"/>
                <a:tab pos="896938" algn="l"/>
                <a:tab pos="1077913" algn="l"/>
                <a:tab pos="1258888" algn="l"/>
              </a:tabLst>
            </a:pPr>
            <a:endParaRPr lang="en-GB" sz="1600" dirty="0" smtClean="0">
              <a:latin typeface="Courier New" pitchFamily="49" charset="0"/>
              <a:cs typeface="Courier New" pitchFamily="49" charset="0"/>
            </a:endParaRPr>
          </a:p>
          <a:p>
            <a:pPr>
              <a:tabLst>
                <a:tab pos="180975" algn="l"/>
                <a:tab pos="361950" algn="l"/>
                <a:tab pos="534988" algn="l"/>
                <a:tab pos="715963" algn="l"/>
                <a:tab pos="896938" algn="l"/>
                <a:tab pos="1077913" algn="l"/>
                <a:tab pos="1258888" algn="l"/>
              </a:tabLst>
            </a:pPr>
            <a:r>
              <a:rPr lang="en-GB" sz="1600" dirty="0" smtClean="0">
                <a:latin typeface="Courier New" pitchFamily="49" charset="0"/>
                <a:cs typeface="Courier New" pitchFamily="49" charset="0"/>
              </a:rPr>
              <a:t>void </a:t>
            </a:r>
            <a:r>
              <a:rPr lang="en-GB" sz="1600" dirty="0" err="1" smtClean="0">
                <a:latin typeface="Courier New" pitchFamily="49" charset="0"/>
                <a:cs typeface="Courier New" pitchFamily="49" charset="0"/>
              </a:rPr>
              <a:t>SortAndSweepAABBArray</a:t>
            </a:r>
            <a:r>
              <a:rPr lang="en-GB" sz="1600" dirty="0" smtClean="0">
                <a:latin typeface="Courier New" pitchFamily="49" charset="0"/>
                <a:cs typeface="Courier New" pitchFamily="49" charset="0"/>
              </a:rPr>
              <a:t>(AABB[] </a:t>
            </a:r>
            <a:r>
              <a:rPr lang="en-GB" sz="1600" dirty="0" err="1" smtClean="0">
                <a:latin typeface="Courier New" pitchFamily="49" charset="0"/>
                <a:cs typeface="Courier New" pitchFamily="49" charset="0"/>
              </a:rPr>
              <a:t>ObjectBounds</a:t>
            </a:r>
            <a:r>
              <a:rPr lang="en-GB" sz="1600" dirty="0" smtClean="0">
                <a:latin typeface="Courier New" pitchFamily="49" charset="0"/>
                <a:cs typeface="Courier New" pitchFamily="49" charset="0"/>
              </a:rPr>
              <a:t>)</a:t>
            </a:r>
          </a:p>
          <a:p>
            <a:pPr>
              <a:tabLst>
                <a:tab pos="180975" algn="l"/>
                <a:tab pos="361950" algn="l"/>
                <a:tab pos="534988" algn="l"/>
                <a:tab pos="715963" algn="l"/>
                <a:tab pos="896938" algn="l"/>
                <a:tab pos="1077913" algn="l"/>
                <a:tab pos="1258888" algn="l"/>
              </a:tabLst>
            </a:pPr>
            <a:r>
              <a:rPr lang="en-GB" sz="1600" dirty="0" smtClean="0">
                <a:latin typeface="Courier New" pitchFamily="49" charset="0"/>
                <a:cs typeface="Courier New" pitchFamily="49" charset="0"/>
              </a:rPr>
              <a:t>{</a:t>
            </a:r>
          </a:p>
          <a:p>
            <a:pPr>
              <a:tabLst>
                <a:tab pos="180975" algn="l"/>
                <a:tab pos="361950" algn="l"/>
                <a:tab pos="534988" algn="l"/>
                <a:tab pos="715963" algn="l"/>
                <a:tab pos="896938" algn="l"/>
                <a:tab pos="1077913" algn="l"/>
                <a:tab pos="1258888" algn="l"/>
              </a:tabLst>
            </a:pPr>
            <a:r>
              <a:rPr lang="en-GB" sz="1600" dirty="0" smtClean="0">
                <a:latin typeface="Courier New" pitchFamily="49" charset="0"/>
                <a:cs typeface="Courier New" pitchFamily="49" charset="0"/>
              </a:rPr>
              <a:t>   Sort(</a:t>
            </a:r>
            <a:r>
              <a:rPr lang="en-GB" sz="1600" dirty="0" err="1" smtClean="0">
                <a:latin typeface="Courier New" pitchFamily="49" charset="0"/>
                <a:cs typeface="Courier New" pitchFamily="49" charset="0"/>
              </a:rPr>
              <a:t>ObjectBounds</a:t>
            </a:r>
            <a:r>
              <a:rPr lang="en-GB" sz="1600" dirty="0" smtClean="0">
                <a:latin typeface="Courier New" pitchFamily="49" charset="0"/>
                <a:cs typeface="Courier New" pitchFamily="49" charset="0"/>
              </a:rPr>
              <a:t>, </a:t>
            </a:r>
            <a:r>
              <a:rPr lang="en-GB" sz="1600" dirty="0" err="1" smtClean="0">
                <a:latin typeface="Courier New" pitchFamily="49" charset="0"/>
                <a:cs typeface="Courier New" pitchFamily="49" charset="0"/>
              </a:rPr>
              <a:t>NumObjects</a:t>
            </a:r>
            <a:r>
              <a:rPr lang="en-GB" sz="1600" dirty="0" smtClean="0">
                <a:latin typeface="Courier New" pitchFamily="49" charset="0"/>
                <a:cs typeface="Courier New" pitchFamily="49" charset="0"/>
              </a:rPr>
              <a:t>, </a:t>
            </a:r>
            <a:r>
              <a:rPr lang="en-GB" sz="1600" dirty="0" err="1" smtClean="0">
                <a:latin typeface="Courier New" pitchFamily="49" charset="0"/>
                <a:cs typeface="Courier New" pitchFamily="49" charset="0"/>
              </a:rPr>
              <a:t>SortAxis</a:t>
            </a:r>
            <a:r>
              <a:rPr lang="en-GB" sz="1600" dirty="0" smtClean="0">
                <a:latin typeface="Courier New" pitchFamily="49" charset="0"/>
                <a:cs typeface="Courier New" pitchFamily="49" charset="0"/>
              </a:rPr>
              <a:t>);</a:t>
            </a:r>
          </a:p>
          <a:p>
            <a:pPr>
              <a:tabLst>
                <a:tab pos="180975" algn="l"/>
                <a:tab pos="361950" algn="l"/>
                <a:tab pos="534988" algn="l"/>
                <a:tab pos="715963" algn="l"/>
                <a:tab pos="896938" algn="l"/>
                <a:tab pos="1077913" algn="l"/>
                <a:tab pos="1258888" algn="l"/>
              </a:tabLst>
            </a:pPr>
            <a:endParaRPr lang="en-GB" sz="1600" dirty="0" smtClean="0">
              <a:latin typeface="Courier New" pitchFamily="49" charset="0"/>
              <a:cs typeface="Courier New" pitchFamily="49" charset="0"/>
            </a:endParaRPr>
          </a:p>
          <a:p>
            <a:pPr>
              <a:tabLst>
                <a:tab pos="180975" algn="l"/>
                <a:tab pos="361950" algn="l"/>
                <a:tab pos="534988" algn="l"/>
                <a:tab pos="715963" algn="l"/>
                <a:tab pos="896938" algn="l"/>
                <a:tab pos="1077913" algn="l"/>
                <a:tab pos="1258888" algn="l"/>
              </a:tabLst>
            </a:pPr>
            <a:endParaRPr lang="en-GB" sz="1600" dirty="0" smtClean="0">
              <a:latin typeface="Courier New" pitchFamily="49" charset="0"/>
              <a:cs typeface="Courier New" pitchFamily="49" charset="0"/>
            </a:endParaRPr>
          </a:p>
          <a:p>
            <a:pPr>
              <a:tabLst>
                <a:tab pos="180975" algn="l"/>
                <a:tab pos="361950" algn="l"/>
                <a:tab pos="534988" algn="l"/>
                <a:tab pos="715963" algn="l"/>
                <a:tab pos="896938" algn="l"/>
                <a:tab pos="1077913" algn="l"/>
                <a:tab pos="1258888" algn="l"/>
              </a:tabLst>
            </a:pPr>
            <a:r>
              <a:rPr lang="en-GB" sz="1600" dirty="0" smtClean="0">
                <a:latin typeface="Courier New" pitchFamily="49" charset="0"/>
                <a:cs typeface="Courier New" pitchFamily="49" charset="0"/>
              </a:rPr>
              <a:t>   float sum[3] = {0.0,0.0,0.0}, sum2[3] = {0.0,0.0,0.0}, variance[3];</a:t>
            </a:r>
          </a:p>
          <a:p>
            <a:pPr>
              <a:tabLst>
                <a:tab pos="180975" algn="l"/>
                <a:tab pos="361950" algn="l"/>
                <a:tab pos="534988" algn="l"/>
                <a:tab pos="715963" algn="l"/>
                <a:tab pos="896938" algn="l"/>
                <a:tab pos="1077913" algn="l"/>
                <a:tab pos="1258888" algn="l"/>
              </a:tabLst>
            </a:pPr>
            <a:endParaRPr lang="en-GB" sz="1600" dirty="0" smtClean="0">
              <a:latin typeface="Courier New" pitchFamily="49" charset="0"/>
              <a:cs typeface="Courier New" pitchFamily="49" charset="0"/>
            </a:endParaRPr>
          </a:p>
          <a:p>
            <a:pPr>
              <a:tabLst>
                <a:tab pos="180975" algn="l"/>
                <a:tab pos="361950" algn="l"/>
                <a:tab pos="534988" algn="l"/>
                <a:tab pos="715963" algn="l"/>
                <a:tab pos="896938" algn="l"/>
                <a:tab pos="1077913" algn="l"/>
                <a:tab pos="1258888" algn="l"/>
              </a:tabLst>
            </a:pPr>
            <a:r>
              <a:rPr lang="en-GB" sz="1600" dirty="0" smtClean="0">
                <a:latin typeface="Courier New" pitchFamily="49" charset="0"/>
                <a:cs typeface="Courier New" pitchFamily="49" charset="0"/>
              </a:rPr>
              <a:t>   for (</a:t>
            </a:r>
            <a:r>
              <a:rPr lang="en-GB" sz="1600" dirty="0" err="1" smtClean="0">
                <a:latin typeface="Courier New" pitchFamily="49" charset="0"/>
                <a:cs typeface="Courier New" pitchFamily="49" charset="0"/>
              </a:rPr>
              <a:t>int</a:t>
            </a:r>
            <a:r>
              <a:rPr lang="en-GB" sz="1600" dirty="0" smtClean="0">
                <a:latin typeface="Courier New" pitchFamily="49" charset="0"/>
                <a:cs typeface="Courier New" pitchFamily="49" charset="0"/>
              </a:rPr>
              <a:t> </a:t>
            </a:r>
            <a:r>
              <a:rPr lang="en-GB" sz="1600" dirty="0" err="1" smtClean="0">
                <a:latin typeface="Courier New" pitchFamily="49" charset="0"/>
                <a:cs typeface="Courier New" pitchFamily="49" charset="0"/>
              </a:rPr>
              <a:t>i</a:t>
            </a:r>
            <a:r>
              <a:rPr lang="en-GB" sz="1600" dirty="0" smtClean="0">
                <a:latin typeface="Courier New" pitchFamily="49" charset="0"/>
                <a:cs typeface="Courier New" pitchFamily="49" charset="0"/>
              </a:rPr>
              <a:t> = 0; </a:t>
            </a:r>
            <a:r>
              <a:rPr lang="en-GB" sz="1600" dirty="0" err="1" smtClean="0">
                <a:latin typeface="Courier New" pitchFamily="49" charset="0"/>
                <a:cs typeface="Courier New" pitchFamily="49" charset="0"/>
              </a:rPr>
              <a:t>i</a:t>
            </a:r>
            <a:r>
              <a:rPr lang="en-GB" sz="1600" dirty="0" smtClean="0">
                <a:latin typeface="Courier New" pitchFamily="49" charset="0"/>
                <a:cs typeface="Courier New" pitchFamily="49" charset="0"/>
              </a:rPr>
              <a:t> &lt; </a:t>
            </a:r>
            <a:r>
              <a:rPr lang="en-GB" sz="1600" dirty="0" err="1" smtClean="0">
                <a:latin typeface="Courier New" pitchFamily="49" charset="0"/>
                <a:cs typeface="Courier New" pitchFamily="49" charset="0"/>
              </a:rPr>
              <a:t>NumObjects</a:t>
            </a:r>
            <a:r>
              <a:rPr lang="en-GB" sz="1600" dirty="0" smtClean="0">
                <a:latin typeface="Courier New" pitchFamily="49" charset="0"/>
                <a:cs typeface="Courier New" pitchFamily="49" charset="0"/>
              </a:rPr>
              <a:t>; </a:t>
            </a:r>
            <a:r>
              <a:rPr lang="en-GB" sz="1600" dirty="0" err="1" smtClean="0">
                <a:latin typeface="Courier New" pitchFamily="49" charset="0"/>
                <a:cs typeface="Courier New" pitchFamily="49" charset="0"/>
              </a:rPr>
              <a:t>i</a:t>
            </a:r>
            <a:r>
              <a:rPr lang="en-GB" sz="1600" dirty="0" smtClean="0">
                <a:latin typeface="Courier New" pitchFamily="49" charset="0"/>
                <a:cs typeface="Courier New" pitchFamily="49" charset="0"/>
              </a:rPr>
              <a:t>++) {</a:t>
            </a:r>
          </a:p>
          <a:p>
            <a:pPr>
              <a:tabLst>
                <a:tab pos="180975" algn="l"/>
                <a:tab pos="361950" algn="l"/>
                <a:tab pos="534988" algn="l"/>
                <a:tab pos="715963" algn="l"/>
                <a:tab pos="896938" algn="l"/>
                <a:tab pos="1077913" algn="l"/>
                <a:tab pos="1258888" algn="l"/>
              </a:tabLst>
            </a:pPr>
            <a:endParaRPr lang="en-GB" sz="1600" dirty="0" smtClean="0">
              <a:latin typeface="Courier New" pitchFamily="49" charset="0"/>
              <a:cs typeface="Courier New" pitchFamily="49" charset="0"/>
            </a:endParaRPr>
          </a:p>
          <a:p>
            <a:pPr>
              <a:tabLst>
                <a:tab pos="180975" algn="l"/>
                <a:tab pos="361950" algn="l"/>
                <a:tab pos="534988" algn="l"/>
                <a:tab pos="715963" algn="l"/>
                <a:tab pos="896938" algn="l"/>
                <a:tab pos="1077913" algn="l"/>
                <a:tab pos="1258888" algn="l"/>
              </a:tabLst>
            </a:pPr>
            <a:r>
              <a:rPr lang="en-GB" sz="1600" dirty="0" smtClean="0">
                <a:latin typeface="Courier New" pitchFamily="49" charset="0"/>
                <a:cs typeface="Courier New" pitchFamily="49" charset="0"/>
              </a:rPr>
              <a:t>      Point p = 0.5f * (</a:t>
            </a:r>
            <a:r>
              <a:rPr lang="en-GB" sz="1600" dirty="0" err="1" smtClean="0">
                <a:latin typeface="Courier New" pitchFamily="49" charset="0"/>
                <a:cs typeface="Courier New" pitchFamily="49" charset="0"/>
              </a:rPr>
              <a:t>ObjectBounds</a:t>
            </a:r>
            <a:r>
              <a:rPr lang="en-GB" sz="1600" dirty="0" smtClean="0">
                <a:latin typeface="Courier New" pitchFamily="49" charset="0"/>
                <a:cs typeface="Courier New" pitchFamily="49" charset="0"/>
              </a:rPr>
              <a:t>[</a:t>
            </a:r>
            <a:r>
              <a:rPr lang="en-GB" sz="1600" dirty="0" err="1" smtClean="0">
                <a:latin typeface="Courier New" pitchFamily="49" charset="0"/>
                <a:cs typeface="Courier New" pitchFamily="49" charset="0"/>
              </a:rPr>
              <a:t>i</a:t>
            </a:r>
            <a:r>
              <a:rPr lang="en-GB" sz="1600" dirty="0" smtClean="0">
                <a:latin typeface="Courier New" pitchFamily="49" charset="0"/>
                <a:cs typeface="Courier New" pitchFamily="49" charset="0"/>
              </a:rPr>
              <a:t>].Min + </a:t>
            </a:r>
            <a:r>
              <a:rPr lang="en-GB" sz="1600" dirty="0" err="1" smtClean="0">
                <a:latin typeface="Courier New" pitchFamily="49" charset="0"/>
                <a:cs typeface="Courier New" pitchFamily="49" charset="0"/>
              </a:rPr>
              <a:t>ObjectBounds</a:t>
            </a:r>
            <a:r>
              <a:rPr lang="en-GB" sz="1600" dirty="0" smtClean="0">
                <a:latin typeface="Courier New" pitchFamily="49" charset="0"/>
                <a:cs typeface="Courier New" pitchFamily="49" charset="0"/>
              </a:rPr>
              <a:t>[</a:t>
            </a:r>
            <a:r>
              <a:rPr lang="en-GB" sz="1600" dirty="0" err="1" smtClean="0">
                <a:latin typeface="Courier New" pitchFamily="49" charset="0"/>
                <a:cs typeface="Courier New" pitchFamily="49" charset="0"/>
              </a:rPr>
              <a:t>i</a:t>
            </a:r>
            <a:r>
              <a:rPr lang="en-GB" sz="1600" dirty="0" smtClean="0">
                <a:latin typeface="Courier New" pitchFamily="49" charset="0"/>
                <a:cs typeface="Courier New" pitchFamily="49" charset="0"/>
              </a:rPr>
              <a:t>].Max);</a:t>
            </a:r>
          </a:p>
          <a:p>
            <a:pPr>
              <a:tabLst>
                <a:tab pos="180975" algn="l"/>
                <a:tab pos="361950" algn="l"/>
                <a:tab pos="534988" algn="l"/>
                <a:tab pos="715963" algn="l"/>
                <a:tab pos="896938" algn="l"/>
                <a:tab pos="1077913" algn="l"/>
                <a:tab pos="1258888" algn="l"/>
              </a:tabLst>
            </a:pPr>
            <a:r>
              <a:rPr lang="en-GB" sz="1600" dirty="0" smtClean="0">
                <a:latin typeface="Courier New" pitchFamily="49" charset="0"/>
                <a:cs typeface="Courier New" pitchFamily="49" charset="0"/>
              </a:rPr>
              <a:t>      for (</a:t>
            </a:r>
            <a:r>
              <a:rPr lang="en-GB" sz="1600" dirty="0" err="1" smtClean="0">
                <a:latin typeface="Courier New" pitchFamily="49" charset="0"/>
                <a:cs typeface="Courier New" pitchFamily="49" charset="0"/>
              </a:rPr>
              <a:t>int</a:t>
            </a:r>
            <a:r>
              <a:rPr lang="en-GB" sz="1600" dirty="0" smtClean="0">
                <a:latin typeface="Courier New" pitchFamily="49" charset="0"/>
                <a:cs typeface="Courier New" pitchFamily="49" charset="0"/>
              </a:rPr>
              <a:t> c = 0; c &lt; 3; </a:t>
            </a:r>
            <a:r>
              <a:rPr lang="en-GB" sz="1600" dirty="0" err="1" smtClean="0">
                <a:latin typeface="Courier New" pitchFamily="49" charset="0"/>
                <a:cs typeface="Courier New" pitchFamily="49" charset="0"/>
              </a:rPr>
              <a:t>c++</a:t>
            </a:r>
            <a:r>
              <a:rPr lang="en-GB" sz="1600" dirty="0" smtClean="0">
                <a:latin typeface="Courier New" pitchFamily="49" charset="0"/>
                <a:cs typeface="Courier New" pitchFamily="49" charset="0"/>
              </a:rPr>
              <a:t>) {</a:t>
            </a:r>
          </a:p>
          <a:p>
            <a:pPr>
              <a:tabLst>
                <a:tab pos="180975" algn="l"/>
                <a:tab pos="361950" algn="l"/>
                <a:tab pos="534988" algn="l"/>
                <a:tab pos="715963" algn="l"/>
                <a:tab pos="896938" algn="l"/>
                <a:tab pos="1077913" algn="l"/>
                <a:tab pos="1258888" algn="l"/>
              </a:tabLst>
            </a:pPr>
            <a:r>
              <a:rPr lang="en-GB" sz="1600" dirty="0" smtClean="0">
                <a:latin typeface="Courier New" pitchFamily="49" charset="0"/>
                <a:cs typeface="Courier New" pitchFamily="49" charset="0"/>
              </a:rPr>
              <a:t>         sum[c] += p[c];   sum2[c] += p[c] * p[c];</a:t>
            </a:r>
          </a:p>
          <a:p>
            <a:pPr>
              <a:tabLst>
                <a:tab pos="180975" algn="l"/>
                <a:tab pos="361950" algn="l"/>
                <a:tab pos="534988" algn="l"/>
                <a:tab pos="715963" algn="l"/>
                <a:tab pos="896938" algn="l"/>
                <a:tab pos="1077913" algn="l"/>
                <a:tab pos="1258888" algn="l"/>
              </a:tabLst>
            </a:pPr>
            <a:r>
              <a:rPr lang="en-GB" sz="1600" dirty="0" smtClean="0">
                <a:latin typeface="Courier New" pitchFamily="49" charset="0"/>
                <a:cs typeface="Courier New" pitchFamily="49" charset="0"/>
              </a:rPr>
              <a:t>      }</a:t>
            </a:r>
          </a:p>
          <a:p>
            <a:pPr>
              <a:tabLst>
                <a:tab pos="180975" algn="l"/>
                <a:tab pos="361950" algn="l"/>
                <a:tab pos="534988" algn="l"/>
                <a:tab pos="715963" algn="l"/>
                <a:tab pos="896938" algn="l"/>
                <a:tab pos="1077913" algn="l"/>
                <a:tab pos="1258888" algn="l"/>
              </a:tabLst>
            </a:pPr>
            <a:endParaRPr lang="en-GB" sz="1000" dirty="0" smtClean="0">
              <a:latin typeface="Courier New" pitchFamily="49" charset="0"/>
              <a:cs typeface="Courier New" pitchFamily="49" charset="0"/>
            </a:endParaRPr>
          </a:p>
          <a:p>
            <a:pPr>
              <a:tabLst>
                <a:tab pos="180975" algn="l"/>
                <a:tab pos="361950" algn="l"/>
                <a:tab pos="534988" algn="l"/>
                <a:tab pos="715963" algn="l"/>
                <a:tab pos="896938" algn="l"/>
                <a:tab pos="1077913" algn="l"/>
                <a:tab pos="1258888" algn="l"/>
              </a:tabLst>
            </a:pPr>
            <a:r>
              <a:rPr lang="en-GB" sz="1600" dirty="0" smtClean="0">
                <a:latin typeface="Courier New" pitchFamily="49" charset="0"/>
                <a:cs typeface="Courier New" pitchFamily="49" charset="0"/>
              </a:rPr>
              <a:t>      for (</a:t>
            </a:r>
            <a:r>
              <a:rPr lang="en-GB" sz="1600" dirty="0" err="1" smtClean="0">
                <a:latin typeface="Courier New" pitchFamily="49" charset="0"/>
                <a:cs typeface="Courier New" pitchFamily="49" charset="0"/>
              </a:rPr>
              <a:t>int</a:t>
            </a:r>
            <a:r>
              <a:rPr lang="en-GB" sz="1600" dirty="0" smtClean="0">
                <a:latin typeface="Courier New" pitchFamily="49" charset="0"/>
                <a:cs typeface="Courier New" pitchFamily="49" charset="0"/>
              </a:rPr>
              <a:t> j = </a:t>
            </a:r>
            <a:r>
              <a:rPr lang="en-GB" sz="1600" dirty="0" err="1" smtClean="0">
                <a:latin typeface="Courier New" pitchFamily="49" charset="0"/>
                <a:cs typeface="Courier New" pitchFamily="49" charset="0"/>
              </a:rPr>
              <a:t>i</a:t>
            </a:r>
            <a:r>
              <a:rPr lang="en-GB" sz="1600" dirty="0" smtClean="0">
                <a:latin typeface="Courier New" pitchFamily="49" charset="0"/>
                <a:cs typeface="Courier New" pitchFamily="49" charset="0"/>
              </a:rPr>
              <a:t> + 1; j &lt; </a:t>
            </a:r>
            <a:r>
              <a:rPr lang="en-GB" sz="1600" dirty="0" err="1" smtClean="0">
                <a:latin typeface="Courier New" pitchFamily="49" charset="0"/>
                <a:cs typeface="Courier New" pitchFamily="49" charset="0"/>
              </a:rPr>
              <a:t>NumObjects</a:t>
            </a:r>
            <a:r>
              <a:rPr lang="en-GB" sz="1600" dirty="0" smtClean="0">
                <a:latin typeface="Courier New" pitchFamily="49" charset="0"/>
                <a:cs typeface="Courier New" pitchFamily="49" charset="0"/>
              </a:rPr>
              <a:t>; j++) {</a:t>
            </a:r>
          </a:p>
          <a:p>
            <a:pPr>
              <a:tabLst>
                <a:tab pos="180975" algn="l"/>
                <a:tab pos="361950" algn="l"/>
                <a:tab pos="534988" algn="l"/>
                <a:tab pos="715963" algn="l"/>
                <a:tab pos="896938" algn="l"/>
                <a:tab pos="1077913" algn="l"/>
                <a:tab pos="1258888" algn="l"/>
              </a:tabLst>
            </a:pPr>
            <a:r>
              <a:rPr lang="en-GB" sz="1600" dirty="0" smtClean="0">
                <a:latin typeface="Courier New" pitchFamily="49" charset="0"/>
                <a:cs typeface="Courier New" pitchFamily="49" charset="0"/>
              </a:rPr>
              <a:t>         if (</a:t>
            </a:r>
            <a:r>
              <a:rPr lang="en-GB" sz="1600" dirty="0" err="1" smtClean="0">
                <a:latin typeface="Courier New" pitchFamily="49" charset="0"/>
                <a:cs typeface="Courier New" pitchFamily="49" charset="0"/>
              </a:rPr>
              <a:t>ObjectBounds</a:t>
            </a:r>
            <a:r>
              <a:rPr lang="en-GB" sz="1600" dirty="0" smtClean="0">
                <a:latin typeface="Courier New" pitchFamily="49" charset="0"/>
                <a:cs typeface="Courier New" pitchFamily="49" charset="0"/>
              </a:rPr>
              <a:t>[j].Min[</a:t>
            </a:r>
            <a:r>
              <a:rPr lang="en-GB" sz="1600" dirty="0" err="1" smtClean="0">
                <a:latin typeface="Courier New" pitchFamily="49" charset="0"/>
                <a:cs typeface="Courier New" pitchFamily="49" charset="0"/>
              </a:rPr>
              <a:t>SortAxis</a:t>
            </a:r>
            <a:r>
              <a:rPr lang="en-GB" sz="1600" dirty="0" smtClean="0">
                <a:latin typeface="Courier New" pitchFamily="49" charset="0"/>
                <a:cs typeface="Courier New" pitchFamily="49" charset="0"/>
              </a:rPr>
              <a:t>] </a:t>
            </a:r>
          </a:p>
          <a:p>
            <a:pPr>
              <a:tabLst>
                <a:tab pos="180975" algn="l"/>
                <a:tab pos="361950" algn="l"/>
                <a:tab pos="534988" algn="l"/>
                <a:tab pos="715963" algn="l"/>
                <a:tab pos="896938" algn="l"/>
                <a:tab pos="1077913" algn="l"/>
                <a:tab pos="1258888" algn="l"/>
              </a:tabLst>
            </a:pPr>
            <a:r>
              <a:rPr lang="en-GB" sz="1600" dirty="0" smtClean="0">
                <a:latin typeface="Courier New" pitchFamily="49" charset="0"/>
                <a:cs typeface="Courier New" pitchFamily="49" charset="0"/>
              </a:rPr>
              <a:t>            &gt; </a:t>
            </a:r>
            <a:r>
              <a:rPr lang="en-GB" sz="1600" dirty="0" err="1" smtClean="0">
                <a:latin typeface="Courier New" pitchFamily="49" charset="0"/>
                <a:cs typeface="Courier New" pitchFamily="49" charset="0"/>
              </a:rPr>
              <a:t>ObjectBounds</a:t>
            </a:r>
            <a:r>
              <a:rPr lang="en-GB" sz="1600" dirty="0" smtClean="0">
                <a:latin typeface="Courier New" pitchFamily="49" charset="0"/>
                <a:cs typeface="Courier New" pitchFamily="49" charset="0"/>
              </a:rPr>
              <a:t>[</a:t>
            </a:r>
            <a:r>
              <a:rPr lang="en-GB" sz="1600" dirty="0" err="1" smtClean="0">
                <a:latin typeface="Courier New" pitchFamily="49" charset="0"/>
                <a:cs typeface="Courier New" pitchFamily="49" charset="0"/>
              </a:rPr>
              <a:t>i</a:t>
            </a:r>
            <a:r>
              <a:rPr lang="en-GB" sz="1600" dirty="0" smtClean="0">
                <a:latin typeface="Courier New" pitchFamily="49" charset="0"/>
                <a:cs typeface="Courier New" pitchFamily="49" charset="0"/>
              </a:rPr>
              <a:t>].Max[</a:t>
            </a:r>
            <a:r>
              <a:rPr lang="en-GB" sz="1600" dirty="0" err="1" smtClean="0">
                <a:latin typeface="Courier New" pitchFamily="49" charset="0"/>
                <a:cs typeface="Courier New" pitchFamily="49" charset="0"/>
              </a:rPr>
              <a:t>SortAxis</a:t>
            </a:r>
            <a:r>
              <a:rPr lang="en-GB" sz="1600" dirty="0" smtClean="0">
                <a:latin typeface="Courier New" pitchFamily="49" charset="0"/>
                <a:cs typeface="Courier New" pitchFamily="49" charset="0"/>
              </a:rPr>
              <a:t>]) break;</a:t>
            </a:r>
          </a:p>
          <a:p>
            <a:pPr>
              <a:tabLst>
                <a:tab pos="180975" algn="l"/>
                <a:tab pos="361950" algn="l"/>
                <a:tab pos="534988" algn="l"/>
                <a:tab pos="715963" algn="l"/>
                <a:tab pos="896938" algn="l"/>
                <a:tab pos="1077913" algn="l"/>
                <a:tab pos="1258888" algn="l"/>
              </a:tabLst>
            </a:pPr>
            <a:r>
              <a:rPr lang="en-GB" sz="1600" dirty="0" smtClean="0">
                <a:latin typeface="Courier New" pitchFamily="49" charset="0"/>
                <a:cs typeface="Courier New" pitchFamily="49" charset="0"/>
              </a:rPr>
              <a:t>         if (</a:t>
            </a:r>
            <a:r>
              <a:rPr lang="en-GB" sz="1600" dirty="0" err="1" smtClean="0">
                <a:latin typeface="Courier New" pitchFamily="49" charset="0"/>
                <a:cs typeface="Courier New" pitchFamily="49" charset="0"/>
              </a:rPr>
              <a:t>AABBOverlap</a:t>
            </a:r>
            <a:r>
              <a:rPr lang="en-GB" sz="1600" dirty="0" smtClean="0">
                <a:latin typeface="Courier New" pitchFamily="49" charset="0"/>
                <a:cs typeface="Courier New" pitchFamily="49" charset="0"/>
              </a:rPr>
              <a:t>(</a:t>
            </a:r>
            <a:r>
              <a:rPr lang="en-GB" sz="1600" dirty="0" err="1" smtClean="0">
                <a:latin typeface="Courier New" pitchFamily="49" charset="0"/>
                <a:cs typeface="Courier New" pitchFamily="49" charset="0"/>
              </a:rPr>
              <a:t>ObjectBounds</a:t>
            </a:r>
            <a:r>
              <a:rPr lang="en-GB" sz="1600" dirty="0" smtClean="0">
                <a:latin typeface="Courier New" pitchFamily="49" charset="0"/>
                <a:cs typeface="Courier New" pitchFamily="49" charset="0"/>
              </a:rPr>
              <a:t>[</a:t>
            </a:r>
            <a:r>
              <a:rPr lang="en-GB" sz="1600" dirty="0" err="1" smtClean="0">
                <a:latin typeface="Courier New" pitchFamily="49" charset="0"/>
                <a:cs typeface="Courier New" pitchFamily="49" charset="0"/>
              </a:rPr>
              <a:t>i</a:t>
            </a:r>
            <a:r>
              <a:rPr lang="en-GB" sz="1600" dirty="0" smtClean="0">
                <a:latin typeface="Courier New" pitchFamily="49" charset="0"/>
                <a:cs typeface="Courier New" pitchFamily="49" charset="0"/>
              </a:rPr>
              <a:t>], </a:t>
            </a:r>
            <a:r>
              <a:rPr lang="en-GB" sz="1600" dirty="0" err="1" smtClean="0">
                <a:latin typeface="Courier New" pitchFamily="49" charset="0"/>
                <a:cs typeface="Courier New" pitchFamily="49" charset="0"/>
              </a:rPr>
              <a:t>ObjectBounds</a:t>
            </a:r>
            <a:r>
              <a:rPr lang="en-GB" sz="1600" dirty="0" smtClean="0">
                <a:latin typeface="Courier New" pitchFamily="49" charset="0"/>
                <a:cs typeface="Courier New" pitchFamily="49" charset="0"/>
              </a:rPr>
              <a:t>[j]))</a:t>
            </a:r>
          </a:p>
          <a:p>
            <a:pPr>
              <a:tabLst>
                <a:tab pos="180975" algn="l"/>
                <a:tab pos="361950" algn="l"/>
                <a:tab pos="534988" algn="l"/>
                <a:tab pos="715963" algn="l"/>
                <a:tab pos="896938" algn="l"/>
                <a:tab pos="1077913" algn="l"/>
                <a:tab pos="1258888" algn="l"/>
              </a:tabLst>
            </a:pPr>
            <a:r>
              <a:rPr lang="en-GB" sz="1600" dirty="0" smtClean="0">
                <a:latin typeface="Courier New" pitchFamily="49" charset="0"/>
                <a:cs typeface="Courier New" pitchFamily="49" charset="0"/>
              </a:rPr>
              <a:t>            </a:t>
            </a:r>
            <a:r>
              <a:rPr lang="en-GB" sz="1600" dirty="0" err="1" smtClean="0">
                <a:latin typeface="Courier New" pitchFamily="49" charset="0"/>
                <a:cs typeface="Courier New" pitchFamily="49" charset="0"/>
              </a:rPr>
              <a:t>TestCollision</a:t>
            </a:r>
            <a:r>
              <a:rPr lang="en-GB" sz="1600" dirty="0" smtClean="0">
                <a:latin typeface="Courier New" pitchFamily="49" charset="0"/>
                <a:cs typeface="Courier New" pitchFamily="49" charset="0"/>
              </a:rPr>
              <a:t>(</a:t>
            </a:r>
            <a:r>
              <a:rPr lang="en-GB" sz="1600" dirty="0" err="1" smtClean="0">
                <a:latin typeface="Courier New" pitchFamily="49" charset="0"/>
                <a:cs typeface="Courier New" pitchFamily="49" charset="0"/>
              </a:rPr>
              <a:t>ObjectBounds</a:t>
            </a:r>
            <a:r>
              <a:rPr lang="en-GB" sz="1600" dirty="0" smtClean="0">
                <a:latin typeface="Courier New" pitchFamily="49" charset="0"/>
                <a:cs typeface="Courier New" pitchFamily="49" charset="0"/>
              </a:rPr>
              <a:t>[</a:t>
            </a:r>
            <a:r>
              <a:rPr lang="en-GB" sz="1600" dirty="0" err="1" smtClean="0">
                <a:latin typeface="Courier New" pitchFamily="49" charset="0"/>
                <a:cs typeface="Courier New" pitchFamily="49" charset="0"/>
              </a:rPr>
              <a:t>i</a:t>
            </a:r>
            <a:r>
              <a:rPr lang="en-GB" sz="1600" dirty="0" smtClean="0">
                <a:latin typeface="Courier New" pitchFamily="49" charset="0"/>
                <a:cs typeface="Courier New" pitchFamily="49" charset="0"/>
              </a:rPr>
              <a:t>], </a:t>
            </a:r>
            <a:r>
              <a:rPr lang="en-GB" sz="1600" dirty="0" err="1" smtClean="0">
                <a:latin typeface="Courier New" pitchFamily="49" charset="0"/>
                <a:cs typeface="Courier New" pitchFamily="49" charset="0"/>
              </a:rPr>
              <a:t>ObjectBounds</a:t>
            </a:r>
            <a:r>
              <a:rPr lang="en-GB" sz="1600" dirty="0" smtClean="0">
                <a:latin typeface="Courier New" pitchFamily="49" charset="0"/>
                <a:cs typeface="Courier New" pitchFamily="49" charset="0"/>
              </a:rPr>
              <a:t>[j]);</a:t>
            </a:r>
          </a:p>
          <a:p>
            <a:pPr>
              <a:tabLst>
                <a:tab pos="180975" algn="l"/>
                <a:tab pos="361950" algn="l"/>
                <a:tab pos="534988" algn="l"/>
                <a:tab pos="715963" algn="l"/>
                <a:tab pos="896938" algn="l"/>
                <a:tab pos="1077913" algn="l"/>
                <a:tab pos="1258888" algn="l"/>
              </a:tabLst>
            </a:pPr>
            <a:r>
              <a:rPr lang="en-GB" sz="1600" dirty="0" smtClean="0">
                <a:latin typeface="Courier New" pitchFamily="49" charset="0"/>
                <a:cs typeface="Courier New" pitchFamily="49" charset="0"/>
              </a:rPr>
              <a:t>      }</a:t>
            </a:r>
          </a:p>
          <a:p>
            <a:pPr>
              <a:tabLst>
                <a:tab pos="180975" algn="l"/>
                <a:tab pos="361950" algn="l"/>
                <a:tab pos="534988" algn="l"/>
                <a:tab pos="715963" algn="l"/>
                <a:tab pos="896938" algn="l"/>
                <a:tab pos="1077913" algn="l"/>
                <a:tab pos="1258888" algn="l"/>
              </a:tabLst>
            </a:pPr>
            <a:r>
              <a:rPr lang="en-GB" sz="1600" dirty="0" smtClean="0">
                <a:latin typeface="Courier New" pitchFamily="49" charset="0"/>
                <a:cs typeface="Courier New" pitchFamily="49" charset="0"/>
              </a:rPr>
              <a:t>   }</a:t>
            </a:r>
          </a:p>
        </p:txBody>
      </p:sp>
      <p:sp>
        <p:nvSpPr>
          <p:cNvPr id="14" name="TextBox 13"/>
          <p:cNvSpPr txBox="1"/>
          <p:nvPr/>
        </p:nvSpPr>
        <p:spPr>
          <a:xfrm>
            <a:off x="6215074" y="1285860"/>
            <a:ext cx="2714644" cy="1477328"/>
          </a:xfrm>
          <a:prstGeom prst="rect">
            <a:avLst/>
          </a:prstGeom>
          <a:solidFill>
            <a:srgbClr val="99FF33">
              <a:alpha val="30196"/>
            </a:srgbClr>
          </a:solidFill>
          <a:ln>
            <a:solidFill>
              <a:srgbClr val="009900"/>
            </a:solidFill>
          </a:ln>
          <a:effectLst>
            <a:outerShdw blurRad="50800" dist="38100" dir="2700000" algn="tl" rotWithShape="0">
              <a:prstClr val="black">
                <a:alpha val="40000"/>
              </a:prstClr>
            </a:outerShdw>
            <a:softEdge rad="12700"/>
          </a:effectLst>
        </p:spPr>
        <p:txBody>
          <a:bodyPr wrap="square" lIns="0" tIns="0" rIns="0" bIns="0" rtlCol="0">
            <a:spAutoFit/>
          </a:bodyPr>
          <a:lstStyle/>
          <a:p>
            <a:r>
              <a:rPr lang="en-GB" sz="1600" dirty="0" smtClean="0">
                <a:solidFill>
                  <a:srgbClr val="0070C0"/>
                </a:solidFill>
                <a:latin typeface="Arial Narrow" pitchFamily="34" charset="0"/>
              </a:rPr>
              <a:t>Sort the array using an appropriate form of sort process (e.g. incremental sort if temporal coherence assumed, otherwise </a:t>
            </a:r>
            <a:r>
              <a:rPr lang="en-GB" sz="1600" dirty="0" err="1" smtClean="0">
                <a:solidFill>
                  <a:srgbClr val="0070C0"/>
                </a:solidFill>
                <a:latin typeface="Arial Narrow" pitchFamily="34" charset="0"/>
              </a:rPr>
              <a:t>quicksort</a:t>
            </a:r>
            <a:r>
              <a:rPr lang="en-GB" sz="1600" dirty="0" smtClean="0">
                <a:solidFill>
                  <a:srgbClr val="0070C0"/>
                </a:solidFill>
                <a:latin typeface="Arial Narrow" pitchFamily="34" charset="0"/>
              </a:rPr>
              <a:t>, etc.). Sort axis determines which axis should be sorted.</a:t>
            </a:r>
            <a:endParaRPr lang="en-GB" dirty="0">
              <a:solidFill>
                <a:srgbClr val="0070C0"/>
              </a:solidFill>
            </a:endParaRPr>
          </a:p>
        </p:txBody>
      </p:sp>
      <p:sp>
        <p:nvSpPr>
          <p:cNvPr id="13" name="TextBox 12"/>
          <p:cNvSpPr txBox="1"/>
          <p:nvPr/>
        </p:nvSpPr>
        <p:spPr>
          <a:xfrm>
            <a:off x="785786" y="3254217"/>
            <a:ext cx="2857520" cy="246221"/>
          </a:xfrm>
          <a:prstGeom prst="rect">
            <a:avLst/>
          </a:prstGeom>
          <a:solidFill>
            <a:srgbClr val="99FF33">
              <a:alpha val="30196"/>
            </a:srgbClr>
          </a:solidFill>
          <a:ln>
            <a:solidFill>
              <a:srgbClr val="009900"/>
            </a:solidFill>
          </a:ln>
          <a:effectLst>
            <a:outerShdw blurRad="50800" dist="38100" dir="2700000" algn="tl" rotWithShape="0">
              <a:prstClr val="black">
                <a:alpha val="40000"/>
              </a:prstClr>
            </a:outerShdw>
            <a:softEdge rad="12700"/>
          </a:effectLst>
        </p:spPr>
        <p:txBody>
          <a:bodyPr wrap="square" lIns="0" tIns="0" rIns="0" bIns="0" rtlCol="0">
            <a:spAutoFit/>
          </a:bodyPr>
          <a:lstStyle/>
          <a:p>
            <a:r>
              <a:rPr lang="en-GB" sz="1600" dirty="0" smtClean="0">
                <a:solidFill>
                  <a:srgbClr val="0070C0"/>
                </a:solidFill>
                <a:latin typeface="Arial Narrow" pitchFamily="34" charset="0"/>
              </a:rPr>
              <a:t>Sweep the array looking for collisions</a:t>
            </a:r>
            <a:endParaRPr lang="en-GB" dirty="0">
              <a:solidFill>
                <a:srgbClr val="0070C0"/>
              </a:solidFill>
            </a:endParaRPr>
          </a:p>
        </p:txBody>
      </p:sp>
      <p:sp>
        <p:nvSpPr>
          <p:cNvPr id="15" name="TextBox 14"/>
          <p:cNvSpPr txBox="1"/>
          <p:nvPr/>
        </p:nvSpPr>
        <p:spPr>
          <a:xfrm>
            <a:off x="785786" y="2500306"/>
            <a:ext cx="5143536" cy="523220"/>
          </a:xfrm>
          <a:prstGeom prst="rect">
            <a:avLst/>
          </a:prstGeom>
          <a:solidFill>
            <a:srgbClr val="99FF33">
              <a:alpha val="30196"/>
            </a:srgbClr>
          </a:solidFill>
          <a:ln>
            <a:solidFill>
              <a:srgbClr val="009900"/>
            </a:solidFill>
          </a:ln>
          <a:effectLst>
            <a:outerShdw blurRad="50800" dist="38100" dir="2700000" algn="tl" rotWithShape="0">
              <a:prstClr val="black">
                <a:alpha val="40000"/>
              </a:prstClr>
            </a:outerShdw>
            <a:softEdge rad="12700"/>
          </a:effectLst>
        </p:spPr>
        <p:txBody>
          <a:bodyPr wrap="square" lIns="0" tIns="0" rIns="0" bIns="0" rtlCol="0">
            <a:spAutoFit/>
          </a:bodyPr>
          <a:lstStyle/>
          <a:p>
            <a:r>
              <a:rPr lang="en-GB" sz="1600" dirty="0" smtClean="0">
                <a:solidFill>
                  <a:srgbClr val="0070C0"/>
                </a:solidFill>
                <a:latin typeface="Arial Narrow" pitchFamily="34" charset="0"/>
              </a:rPr>
              <a:t>Two arrays are defined to measure the AABB variance along each of the x, y and z axes (holding the sum and sum</a:t>
            </a:r>
            <a:r>
              <a:rPr lang="en-GB" sz="1600" baseline="30000" dirty="0" smtClean="0">
                <a:solidFill>
                  <a:srgbClr val="0070C0"/>
                </a:solidFill>
                <a:latin typeface="Arial Narrow" pitchFamily="34" charset="0"/>
              </a:rPr>
              <a:t>2  </a:t>
            </a:r>
            <a:r>
              <a:rPr lang="en-GB" dirty="0" smtClean="0">
                <a:solidFill>
                  <a:srgbClr val="0070C0"/>
                </a:solidFill>
                <a:latin typeface="Arial Narrow" pitchFamily="34" charset="0"/>
              </a:rPr>
              <a:t>of AABB centres).</a:t>
            </a:r>
            <a:endParaRPr lang="en-GB" dirty="0">
              <a:solidFill>
                <a:srgbClr val="0070C0"/>
              </a:solidFill>
            </a:endParaRPr>
          </a:p>
        </p:txBody>
      </p:sp>
      <p:sp>
        <p:nvSpPr>
          <p:cNvPr id="16" name="TextBox 15"/>
          <p:cNvSpPr txBox="1"/>
          <p:nvPr/>
        </p:nvSpPr>
        <p:spPr>
          <a:xfrm>
            <a:off x="1214414" y="3754283"/>
            <a:ext cx="2500330" cy="246221"/>
          </a:xfrm>
          <a:prstGeom prst="rect">
            <a:avLst/>
          </a:prstGeom>
          <a:solidFill>
            <a:srgbClr val="99FF33">
              <a:alpha val="30196"/>
            </a:srgbClr>
          </a:solidFill>
          <a:ln>
            <a:solidFill>
              <a:srgbClr val="009900"/>
            </a:solidFill>
          </a:ln>
          <a:effectLst>
            <a:outerShdw blurRad="50800" dist="38100" dir="2700000" algn="tl" rotWithShape="0">
              <a:prstClr val="black">
                <a:alpha val="40000"/>
              </a:prstClr>
            </a:outerShdw>
            <a:softEdge rad="12700"/>
          </a:effectLst>
        </p:spPr>
        <p:txBody>
          <a:bodyPr wrap="square" lIns="0" tIns="0" rIns="0" bIns="0" rtlCol="0">
            <a:spAutoFit/>
          </a:bodyPr>
          <a:lstStyle/>
          <a:p>
            <a:r>
              <a:rPr lang="en-GB" sz="1600" dirty="0" smtClean="0">
                <a:solidFill>
                  <a:srgbClr val="0070C0"/>
                </a:solidFill>
                <a:latin typeface="Arial Narrow" pitchFamily="34" charset="0"/>
              </a:rPr>
              <a:t>Determine the AABB centre point</a:t>
            </a:r>
            <a:endParaRPr lang="en-GB" dirty="0">
              <a:solidFill>
                <a:srgbClr val="0070C0"/>
              </a:solidFill>
            </a:endParaRPr>
          </a:p>
        </p:txBody>
      </p:sp>
      <p:sp>
        <p:nvSpPr>
          <p:cNvPr id="17" name="TextBox 16"/>
          <p:cNvSpPr txBox="1"/>
          <p:nvPr/>
        </p:nvSpPr>
        <p:spPr>
          <a:xfrm>
            <a:off x="6715140" y="4286256"/>
            <a:ext cx="2143140" cy="738664"/>
          </a:xfrm>
          <a:prstGeom prst="rect">
            <a:avLst/>
          </a:prstGeom>
          <a:solidFill>
            <a:srgbClr val="99FF33">
              <a:alpha val="30196"/>
            </a:srgbClr>
          </a:solidFill>
          <a:ln>
            <a:solidFill>
              <a:srgbClr val="009900"/>
            </a:solidFill>
          </a:ln>
          <a:effectLst>
            <a:outerShdw blurRad="50800" dist="38100" dir="2700000" algn="tl" rotWithShape="0">
              <a:prstClr val="black">
                <a:alpha val="40000"/>
              </a:prstClr>
            </a:outerShdw>
            <a:softEdge rad="12700"/>
          </a:effectLst>
        </p:spPr>
        <p:txBody>
          <a:bodyPr wrap="square" lIns="0" tIns="0" rIns="0" bIns="0" rtlCol="0">
            <a:spAutoFit/>
          </a:bodyPr>
          <a:lstStyle/>
          <a:p>
            <a:r>
              <a:rPr lang="en-GB" sz="1600" dirty="0" smtClean="0">
                <a:solidFill>
                  <a:srgbClr val="0070C0"/>
                </a:solidFill>
                <a:latin typeface="Arial Narrow" pitchFamily="34" charset="0"/>
              </a:rPr>
              <a:t>Update sum and sum2 as a measure of AABB </a:t>
            </a:r>
            <a:r>
              <a:rPr lang="en-GB" sz="1600" dirty="0" err="1" smtClean="0">
                <a:solidFill>
                  <a:srgbClr val="0070C0"/>
                </a:solidFill>
                <a:latin typeface="Arial Narrow" pitchFamily="34" charset="0"/>
              </a:rPr>
              <a:t>center</a:t>
            </a:r>
            <a:r>
              <a:rPr lang="en-GB" sz="1600" dirty="0" smtClean="0">
                <a:solidFill>
                  <a:srgbClr val="0070C0"/>
                </a:solidFill>
                <a:latin typeface="Arial Narrow" pitchFamily="34" charset="0"/>
              </a:rPr>
              <a:t> variance along each axis</a:t>
            </a:r>
            <a:endParaRPr lang="en-GB" dirty="0">
              <a:solidFill>
                <a:srgbClr val="0070C0"/>
              </a:solidFill>
            </a:endParaRPr>
          </a:p>
        </p:txBody>
      </p:sp>
      <p:sp>
        <p:nvSpPr>
          <p:cNvPr id="19" name="TextBox 18"/>
          <p:cNvSpPr txBox="1"/>
          <p:nvPr/>
        </p:nvSpPr>
        <p:spPr>
          <a:xfrm>
            <a:off x="1428728" y="4857760"/>
            <a:ext cx="4143404" cy="246221"/>
          </a:xfrm>
          <a:prstGeom prst="rect">
            <a:avLst/>
          </a:prstGeom>
          <a:solidFill>
            <a:srgbClr val="99FF33">
              <a:alpha val="30196"/>
            </a:srgbClr>
          </a:solidFill>
          <a:ln>
            <a:solidFill>
              <a:srgbClr val="009900"/>
            </a:solidFill>
          </a:ln>
          <a:effectLst>
            <a:outerShdw blurRad="50800" dist="38100" dir="2700000" algn="tl" rotWithShape="0">
              <a:prstClr val="black">
                <a:alpha val="40000"/>
              </a:prstClr>
            </a:outerShdw>
            <a:softEdge rad="12700"/>
          </a:effectLst>
        </p:spPr>
        <p:txBody>
          <a:bodyPr wrap="square" lIns="0" tIns="0" rIns="0" bIns="0" rtlCol="0">
            <a:spAutoFit/>
          </a:bodyPr>
          <a:lstStyle/>
          <a:p>
            <a:r>
              <a:rPr lang="en-GB" sz="1600" dirty="0" smtClean="0">
                <a:solidFill>
                  <a:srgbClr val="0070C0"/>
                </a:solidFill>
                <a:latin typeface="Arial Narrow" pitchFamily="34" charset="0"/>
              </a:rPr>
              <a:t>Test for collisions against all possible overlapping AABB</a:t>
            </a:r>
            <a:endParaRPr lang="en-GB" dirty="0">
              <a:solidFill>
                <a:srgbClr val="0070C0"/>
              </a:solidFill>
            </a:endParaRPr>
          </a:p>
        </p:txBody>
      </p:sp>
      <p:sp>
        <p:nvSpPr>
          <p:cNvPr id="25" name="TextBox 24"/>
          <p:cNvSpPr txBox="1"/>
          <p:nvPr/>
        </p:nvSpPr>
        <p:spPr>
          <a:xfrm>
            <a:off x="6715140" y="5072074"/>
            <a:ext cx="2143140" cy="738664"/>
          </a:xfrm>
          <a:prstGeom prst="rect">
            <a:avLst/>
          </a:prstGeom>
          <a:solidFill>
            <a:srgbClr val="99FF33">
              <a:alpha val="30196"/>
            </a:srgbClr>
          </a:solidFill>
          <a:ln>
            <a:solidFill>
              <a:srgbClr val="009900"/>
            </a:solidFill>
          </a:ln>
          <a:effectLst>
            <a:outerShdw blurRad="50800" dist="38100" dir="2700000" algn="tl" rotWithShape="0">
              <a:prstClr val="black">
                <a:alpha val="40000"/>
              </a:prstClr>
            </a:outerShdw>
            <a:softEdge rad="12700"/>
          </a:effectLst>
        </p:spPr>
        <p:txBody>
          <a:bodyPr wrap="square" lIns="0" tIns="0" rIns="0" bIns="0" rtlCol="0">
            <a:spAutoFit/>
          </a:bodyPr>
          <a:lstStyle/>
          <a:p>
            <a:r>
              <a:rPr lang="en-GB" sz="1600" dirty="0" smtClean="0">
                <a:solidFill>
                  <a:srgbClr val="0070C0"/>
                </a:solidFill>
                <a:latin typeface="Arial Narrow" pitchFamily="34" charset="0"/>
              </a:rPr>
              <a:t>Break whenever the tested AABB falls outside the bounds of the current AABB</a:t>
            </a:r>
            <a:endParaRPr lang="en-GB" dirty="0">
              <a:solidFill>
                <a:srgbClr val="0070C0"/>
              </a:solidFill>
            </a:endParaRPr>
          </a:p>
        </p:txBody>
      </p:sp>
      <p:sp>
        <p:nvSpPr>
          <p:cNvPr id="26" name="TextBox 25"/>
          <p:cNvSpPr txBox="1"/>
          <p:nvPr/>
        </p:nvSpPr>
        <p:spPr>
          <a:xfrm>
            <a:off x="2571736" y="1293483"/>
            <a:ext cx="3000396" cy="492443"/>
          </a:xfrm>
          <a:prstGeom prst="rect">
            <a:avLst/>
          </a:prstGeom>
          <a:solidFill>
            <a:srgbClr val="99FF33">
              <a:alpha val="30196"/>
            </a:srgbClr>
          </a:solidFill>
          <a:ln>
            <a:solidFill>
              <a:srgbClr val="009900"/>
            </a:solidFill>
          </a:ln>
          <a:effectLst>
            <a:outerShdw blurRad="50800" dist="38100" dir="2700000" algn="tl" rotWithShape="0">
              <a:prstClr val="black">
                <a:alpha val="40000"/>
              </a:prstClr>
            </a:outerShdw>
            <a:softEdge rad="12700"/>
          </a:effectLst>
        </p:spPr>
        <p:txBody>
          <a:bodyPr wrap="square" lIns="0" tIns="0" rIns="0" bIns="0" rtlCol="0">
            <a:spAutoFit/>
          </a:bodyPr>
          <a:lstStyle/>
          <a:p>
            <a:r>
              <a:rPr lang="en-GB" sz="1600" dirty="0" smtClean="0">
                <a:solidFill>
                  <a:srgbClr val="0070C0"/>
                </a:solidFill>
                <a:latin typeface="Arial Narrow" pitchFamily="34" charset="0"/>
              </a:rPr>
              <a:t>Axis along which the sweep sort should proceed (0,1,2 mapping onto </a:t>
            </a:r>
            <a:r>
              <a:rPr lang="en-GB" sz="1600" dirty="0" err="1" smtClean="0">
                <a:solidFill>
                  <a:srgbClr val="0070C0"/>
                </a:solidFill>
                <a:latin typeface="Arial Narrow" pitchFamily="34" charset="0"/>
              </a:rPr>
              <a:t>x,y,z</a:t>
            </a:r>
            <a:r>
              <a:rPr lang="en-GB" sz="1600" dirty="0" smtClean="0">
                <a:solidFill>
                  <a:srgbClr val="0070C0"/>
                </a:solidFill>
                <a:latin typeface="Arial Narrow" pitchFamily="34" charset="0"/>
              </a:rPr>
              <a:t>).</a:t>
            </a:r>
            <a:endParaRPr lang="en-GB" dirty="0">
              <a:solidFill>
                <a:srgbClr val="0070C0"/>
              </a:solidFill>
            </a:endParaRPr>
          </a:p>
        </p:txBody>
      </p:sp>
      <p:sp>
        <p:nvSpPr>
          <p:cNvPr id="27" name="TextBox 26"/>
          <p:cNvSpPr txBox="1"/>
          <p:nvPr/>
        </p:nvSpPr>
        <p:spPr>
          <a:xfrm>
            <a:off x="5000628" y="6357958"/>
            <a:ext cx="3857652" cy="246221"/>
          </a:xfrm>
          <a:prstGeom prst="rect">
            <a:avLst/>
          </a:prstGeom>
          <a:solidFill>
            <a:srgbClr val="99FF33">
              <a:alpha val="30196"/>
            </a:srgbClr>
          </a:solidFill>
          <a:ln>
            <a:solidFill>
              <a:srgbClr val="009900"/>
            </a:solidFill>
          </a:ln>
          <a:effectLst>
            <a:outerShdw blurRad="50800" dist="38100" dir="2700000" algn="tl" rotWithShape="0">
              <a:prstClr val="black">
                <a:alpha val="40000"/>
              </a:prstClr>
            </a:outerShdw>
            <a:softEdge rad="12700"/>
          </a:effectLst>
        </p:spPr>
        <p:txBody>
          <a:bodyPr wrap="square" lIns="0" tIns="0" rIns="0" bIns="0" rtlCol="0">
            <a:spAutoFit/>
          </a:bodyPr>
          <a:lstStyle/>
          <a:p>
            <a:r>
              <a:rPr lang="en-GB" sz="1600" dirty="0" smtClean="0">
                <a:solidFill>
                  <a:srgbClr val="0070C0"/>
                </a:solidFill>
                <a:latin typeface="Arial Narrow" pitchFamily="34" charset="0"/>
              </a:rPr>
              <a:t>If AABB overlap on other axis, then test for collision</a:t>
            </a:r>
            <a:endParaRPr lang="en-GB" dirty="0">
              <a:solidFill>
                <a:srgbClr val="0070C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500"/>
                                        <p:tgtEl>
                                          <p:spTgt spid="26"/>
                                        </p:tgtEl>
                                      </p:cBhvr>
                                    </p:animEffect>
                                  </p:childTnLst>
                                </p:cTn>
                              </p:par>
                              <p:par>
                                <p:cTn id="11" presetID="10" presetClass="entr" presetSubtype="0" fill="hold" nodeType="withEffect">
                                  <p:stCondLst>
                                    <p:cond delay="0"/>
                                  </p:stCondLst>
                                  <p:childTnLst>
                                    <p:set>
                                      <p:cBhvr>
                                        <p:cTn id="12" dur="1" fill="hold">
                                          <p:stCondLst>
                                            <p:cond delay="0"/>
                                          </p:stCondLst>
                                        </p:cTn>
                                        <p:tgtEl>
                                          <p:spTgt spid="7">
                                            <p:txEl>
                                              <p:pRg st="0" end="0"/>
                                            </p:txEl>
                                          </p:spTgt>
                                        </p:tgtEl>
                                        <p:attrNameLst>
                                          <p:attrName>style.visibility</p:attrName>
                                        </p:attrNameLst>
                                      </p:cBhvr>
                                      <p:to>
                                        <p:strVal val="visible"/>
                                      </p:to>
                                    </p:set>
                                    <p:animEffect transition="in" filter="fade">
                                      <p:cBhvr>
                                        <p:cTn id="13" dur="500"/>
                                        <p:tgtEl>
                                          <p:spTgt spid="7">
                                            <p:txEl>
                                              <p:pRg st="0" end="0"/>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7">
                                            <p:txEl>
                                              <p:pRg st="2" end="2"/>
                                            </p:txEl>
                                          </p:spTgt>
                                        </p:tgtEl>
                                        <p:attrNameLst>
                                          <p:attrName>style.visibility</p:attrName>
                                        </p:attrNameLst>
                                      </p:cBhvr>
                                      <p:to>
                                        <p:strVal val="visible"/>
                                      </p:to>
                                    </p:set>
                                    <p:animEffect transition="in" filter="fade">
                                      <p:cBhvr>
                                        <p:cTn id="16" dur="500"/>
                                        <p:tgtEl>
                                          <p:spTgt spid="7">
                                            <p:txEl>
                                              <p:pRg st="2" end="2"/>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animEffect transition="in" filter="fade">
                                      <p:cBhvr>
                                        <p:cTn id="19" dur="500"/>
                                        <p:tgtEl>
                                          <p:spTgt spid="7">
                                            <p:txEl>
                                              <p:pRg st="3" end="3"/>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500"/>
                                        <p:tgtEl>
                                          <p:spTgt spid="14"/>
                                        </p:tgtEl>
                                      </p:cBhvr>
                                    </p:animEffect>
                                  </p:childTnLst>
                                </p:cTn>
                              </p:par>
                              <p:par>
                                <p:cTn id="25" presetID="10" presetClass="entr" presetSubtype="0" fill="hold" nodeType="withEffect">
                                  <p:stCondLst>
                                    <p:cond delay="0"/>
                                  </p:stCondLst>
                                  <p:childTnLst>
                                    <p:set>
                                      <p:cBhvr>
                                        <p:cTn id="26" dur="1" fill="hold">
                                          <p:stCondLst>
                                            <p:cond delay="0"/>
                                          </p:stCondLst>
                                        </p:cTn>
                                        <p:tgtEl>
                                          <p:spTgt spid="7">
                                            <p:txEl>
                                              <p:pRg st="4" end="4"/>
                                            </p:txEl>
                                          </p:spTgt>
                                        </p:tgtEl>
                                        <p:attrNameLst>
                                          <p:attrName>style.visibility</p:attrName>
                                        </p:attrNameLst>
                                      </p:cBhvr>
                                      <p:to>
                                        <p:strVal val="visible"/>
                                      </p:to>
                                    </p:set>
                                    <p:animEffect transition="in" filter="fade">
                                      <p:cBhvr>
                                        <p:cTn id="27" dur="500"/>
                                        <p:tgtEl>
                                          <p:spTgt spid="7">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500"/>
                                        <p:tgtEl>
                                          <p:spTgt spid="15"/>
                                        </p:tgtEl>
                                      </p:cBhvr>
                                    </p:animEffect>
                                  </p:childTnLst>
                                </p:cTn>
                              </p:par>
                              <p:par>
                                <p:cTn id="33" presetID="10" presetClass="entr" presetSubtype="0" fill="hold" nodeType="withEffect">
                                  <p:stCondLst>
                                    <p:cond delay="0"/>
                                  </p:stCondLst>
                                  <p:childTnLst>
                                    <p:set>
                                      <p:cBhvr>
                                        <p:cTn id="34" dur="1" fill="hold">
                                          <p:stCondLst>
                                            <p:cond delay="0"/>
                                          </p:stCondLst>
                                        </p:cTn>
                                        <p:tgtEl>
                                          <p:spTgt spid="7">
                                            <p:txEl>
                                              <p:pRg st="7" end="7"/>
                                            </p:txEl>
                                          </p:spTgt>
                                        </p:tgtEl>
                                        <p:attrNameLst>
                                          <p:attrName>style.visibility</p:attrName>
                                        </p:attrNameLst>
                                      </p:cBhvr>
                                      <p:to>
                                        <p:strVal val="visible"/>
                                      </p:to>
                                    </p:set>
                                    <p:animEffect transition="in" filter="fade">
                                      <p:cBhvr>
                                        <p:cTn id="35" dur="500"/>
                                        <p:tgtEl>
                                          <p:spTgt spid="7">
                                            <p:txEl>
                                              <p:pRg st="7" end="7"/>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3"/>
                                        </p:tgtEl>
                                        <p:attrNameLst>
                                          <p:attrName>style.visibility</p:attrName>
                                        </p:attrNameLst>
                                      </p:cBhvr>
                                      <p:to>
                                        <p:strVal val="visible"/>
                                      </p:to>
                                    </p:set>
                                    <p:animEffect transition="in" filter="fade">
                                      <p:cBhvr>
                                        <p:cTn id="40" dur="500"/>
                                        <p:tgtEl>
                                          <p:spTgt spid="13"/>
                                        </p:tgtEl>
                                      </p:cBhvr>
                                    </p:animEffect>
                                  </p:childTnLst>
                                </p:cTn>
                              </p:par>
                              <p:par>
                                <p:cTn id="41" presetID="10" presetClass="entr" presetSubtype="0" fill="hold" nodeType="withEffect">
                                  <p:stCondLst>
                                    <p:cond delay="0"/>
                                  </p:stCondLst>
                                  <p:childTnLst>
                                    <p:set>
                                      <p:cBhvr>
                                        <p:cTn id="42" dur="1" fill="hold">
                                          <p:stCondLst>
                                            <p:cond delay="0"/>
                                          </p:stCondLst>
                                        </p:cTn>
                                        <p:tgtEl>
                                          <p:spTgt spid="7">
                                            <p:txEl>
                                              <p:pRg st="9" end="9"/>
                                            </p:txEl>
                                          </p:spTgt>
                                        </p:tgtEl>
                                        <p:attrNameLst>
                                          <p:attrName>style.visibility</p:attrName>
                                        </p:attrNameLst>
                                      </p:cBhvr>
                                      <p:to>
                                        <p:strVal val="visible"/>
                                      </p:to>
                                    </p:set>
                                    <p:animEffect transition="in" filter="fade">
                                      <p:cBhvr>
                                        <p:cTn id="43" dur="500"/>
                                        <p:tgtEl>
                                          <p:spTgt spid="7">
                                            <p:txEl>
                                              <p:pRg st="9" end="9"/>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16"/>
                                        </p:tgtEl>
                                        <p:attrNameLst>
                                          <p:attrName>style.visibility</p:attrName>
                                        </p:attrNameLst>
                                      </p:cBhvr>
                                      <p:to>
                                        <p:strVal val="visible"/>
                                      </p:to>
                                    </p:set>
                                    <p:animEffect transition="in" filter="fade">
                                      <p:cBhvr>
                                        <p:cTn id="48" dur="500"/>
                                        <p:tgtEl>
                                          <p:spTgt spid="16"/>
                                        </p:tgtEl>
                                      </p:cBhvr>
                                    </p:animEffect>
                                  </p:childTnLst>
                                </p:cTn>
                              </p:par>
                              <p:par>
                                <p:cTn id="49" presetID="10" presetClass="entr" presetSubtype="0" fill="hold" nodeType="withEffect">
                                  <p:stCondLst>
                                    <p:cond delay="0"/>
                                  </p:stCondLst>
                                  <p:childTnLst>
                                    <p:set>
                                      <p:cBhvr>
                                        <p:cTn id="50" dur="1" fill="hold">
                                          <p:stCondLst>
                                            <p:cond delay="0"/>
                                          </p:stCondLst>
                                        </p:cTn>
                                        <p:tgtEl>
                                          <p:spTgt spid="7">
                                            <p:txEl>
                                              <p:pRg st="11" end="11"/>
                                            </p:txEl>
                                          </p:spTgt>
                                        </p:tgtEl>
                                        <p:attrNameLst>
                                          <p:attrName>style.visibility</p:attrName>
                                        </p:attrNameLst>
                                      </p:cBhvr>
                                      <p:to>
                                        <p:strVal val="visible"/>
                                      </p:to>
                                    </p:set>
                                    <p:animEffect transition="in" filter="fade">
                                      <p:cBhvr>
                                        <p:cTn id="51" dur="500"/>
                                        <p:tgtEl>
                                          <p:spTgt spid="7">
                                            <p:txEl>
                                              <p:pRg st="11" end="11"/>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17"/>
                                        </p:tgtEl>
                                        <p:attrNameLst>
                                          <p:attrName>style.visibility</p:attrName>
                                        </p:attrNameLst>
                                      </p:cBhvr>
                                      <p:to>
                                        <p:strVal val="visible"/>
                                      </p:to>
                                    </p:set>
                                    <p:animEffect transition="in" filter="fade">
                                      <p:cBhvr>
                                        <p:cTn id="56" dur="500"/>
                                        <p:tgtEl>
                                          <p:spTgt spid="17"/>
                                        </p:tgtEl>
                                      </p:cBhvr>
                                    </p:animEffect>
                                  </p:childTnLst>
                                </p:cTn>
                              </p:par>
                              <p:par>
                                <p:cTn id="57" presetID="10" presetClass="entr" presetSubtype="0" fill="hold" nodeType="withEffect">
                                  <p:stCondLst>
                                    <p:cond delay="0"/>
                                  </p:stCondLst>
                                  <p:childTnLst>
                                    <p:set>
                                      <p:cBhvr>
                                        <p:cTn id="58" dur="1" fill="hold">
                                          <p:stCondLst>
                                            <p:cond delay="0"/>
                                          </p:stCondLst>
                                        </p:cTn>
                                        <p:tgtEl>
                                          <p:spTgt spid="7">
                                            <p:txEl>
                                              <p:pRg st="12" end="12"/>
                                            </p:txEl>
                                          </p:spTgt>
                                        </p:tgtEl>
                                        <p:attrNameLst>
                                          <p:attrName>style.visibility</p:attrName>
                                        </p:attrNameLst>
                                      </p:cBhvr>
                                      <p:to>
                                        <p:strVal val="visible"/>
                                      </p:to>
                                    </p:set>
                                    <p:animEffect transition="in" filter="fade">
                                      <p:cBhvr>
                                        <p:cTn id="59" dur="500"/>
                                        <p:tgtEl>
                                          <p:spTgt spid="7">
                                            <p:txEl>
                                              <p:pRg st="12" end="12"/>
                                            </p:txEl>
                                          </p:spTgt>
                                        </p:tgtEl>
                                      </p:cBhvr>
                                    </p:animEffect>
                                  </p:childTnLst>
                                </p:cTn>
                              </p:par>
                              <p:par>
                                <p:cTn id="60" presetID="10" presetClass="entr" presetSubtype="0" fill="hold" nodeType="withEffect">
                                  <p:stCondLst>
                                    <p:cond delay="0"/>
                                  </p:stCondLst>
                                  <p:childTnLst>
                                    <p:set>
                                      <p:cBhvr>
                                        <p:cTn id="61" dur="1" fill="hold">
                                          <p:stCondLst>
                                            <p:cond delay="0"/>
                                          </p:stCondLst>
                                        </p:cTn>
                                        <p:tgtEl>
                                          <p:spTgt spid="7">
                                            <p:txEl>
                                              <p:pRg st="13" end="13"/>
                                            </p:txEl>
                                          </p:spTgt>
                                        </p:tgtEl>
                                        <p:attrNameLst>
                                          <p:attrName>style.visibility</p:attrName>
                                        </p:attrNameLst>
                                      </p:cBhvr>
                                      <p:to>
                                        <p:strVal val="visible"/>
                                      </p:to>
                                    </p:set>
                                    <p:animEffect transition="in" filter="fade">
                                      <p:cBhvr>
                                        <p:cTn id="62" dur="500"/>
                                        <p:tgtEl>
                                          <p:spTgt spid="7">
                                            <p:txEl>
                                              <p:pRg st="13" end="13"/>
                                            </p:txEl>
                                          </p:spTgt>
                                        </p:tgtEl>
                                      </p:cBhvr>
                                    </p:animEffect>
                                  </p:childTnLst>
                                </p:cTn>
                              </p:par>
                              <p:par>
                                <p:cTn id="63" presetID="10" presetClass="entr" presetSubtype="0" fill="hold" nodeType="withEffect">
                                  <p:stCondLst>
                                    <p:cond delay="0"/>
                                  </p:stCondLst>
                                  <p:childTnLst>
                                    <p:set>
                                      <p:cBhvr>
                                        <p:cTn id="64" dur="1" fill="hold">
                                          <p:stCondLst>
                                            <p:cond delay="0"/>
                                          </p:stCondLst>
                                        </p:cTn>
                                        <p:tgtEl>
                                          <p:spTgt spid="7">
                                            <p:txEl>
                                              <p:pRg st="14" end="14"/>
                                            </p:txEl>
                                          </p:spTgt>
                                        </p:tgtEl>
                                        <p:attrNameLst>
                                          <p:attrName>style.visibility</p:attrName>
                                        </p:attrNameLst>
                                      </p:cBhvr>
                                      <p:to>
                                        <p:strVal val="visible"/>
                                      </p:to>
                                    </p:set>
                                    <p:animEffect transition="in" filter="fade">
                                      <p:cBhvr>
                                        <p:cTn id="65" dur="500"/>
                                        <p:tgtEl>
                                          <p:spTgt spid="7">
                                            <p:txEl>
                                              <p:pRg st="14" end="14"/>
                                            </p:txEl>
                                          </p:spTgt>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19"/>
                                        </p:tgtEl>
                                        <p:attrNameLst>
                                          <p:attrName>style.visibility</p:attrName>
                                        </p:attrNameLst>
                                      </p:cBhvr>
                                      <p:to>
                                        <p:strVal val="visible"/>
                                      </p:to>
                                    </p:set>
                                    <p:animEffect transition="in" filter="fade">
                                      <p:cBhvr>
                                        <p:cTn id="70" dur="500"/>
                                        <p:tgtEl>
                                          <p:spTgt spid="19"/>
                                        </p:tgtEl>
                                      </p:cBhvr>
                                    </p:animEffect>
                                  </p:childTnLst>
                                </p:cTn>
                              </p:par>
                              <p:par>
                                <p:cTn id="71" presetID="10" presetClass="entr" presetSubtype="0" fill="hold" nodeType="withEffect">
                                  <p:stCondLst>
                                    <p:cond delay="0"/>
                                  </p:stCondLst>
                                  <p:childTnLst>
                                    <p:set>
                                      <p:cBhvr>
                                        <p:cTn id="72" dur="1" fill="hold">
                                          <p:stCondLst>
                                            <p:cond delay="0"/>
                                          </p:stCondLst>
                                        </p:cTn>
                                        <p:tgtEl>
                                          <p:spTgt spid="7">
                                            <p:txEl>
                                              <p:pRg st="16" end="16"/>
                                            </p:txEl>
                                          </p:spTgt>
                                        </p:tgtEl>
                                        <p:attrNameLst>
                                          <p:attrName>style.visibility</p:attrName>
                                        </p:attrNameLst>
                                      </p:cBhvr>
                                      <p:to>
                                        <p:strVal val="visible"/>
                                      </p:to>
                                    </p:set>
                                    <p:animEffect transition="in" filter="fade">
                                      <p:cBhvr>
                                        <p:cTn id="73" dur="500"/>
                                        <p:tgtEl>
                                          <p:spTgt spid="7">
                                            <p:txEl>
                                              <p:pRg st="16" end="16"/>
                                            </p:txEl>
                                          </p:spTgt>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grpId="0" nodeType="clickEffect">
                                  <p:stCondLst>
                                    <p:cond delay="0"/>
                                  </p:stCondLst>
                                  <p:childTnLst>
                                    <p:set>
                                      <p:cBhvr>
                                        <p:cTn id="77" dur="1" fill="hold">
                                          <p:stCondLst>
                                            <p:cond delay="0"/>
                                          </p:stCondLst>
                                        </p:cTn>
                                        <p:tgtEl>
                                          <p:spTgt spid="25"/>
                                        </p:tgtEl>
                                        <p:attrNameLst>
                                          <p:attrName>style.visibility</p:attrName>
                                        </p:attrNameLst>
                                      </p:cBhvr>
                                      <p:to>
                                        <p:strVal val="visible"/>
                                      </p:to>
                                    </p:set>
                                    <p:animEffect transition="in" filter="fade">
                                      <p:cBhvr>
                                        <p:cTn id="78" dur="500"/>
                                        <p:tgtEl>
                                          <p:spTgt spid="25"/>
                                        </p:tgtEl>
                                      </p:cBhvr>
                                    </p:animEffect>
                                  </p:childTnLst>
                                </p:cTn>
                              </p:par>
                              <p:par>
                                <p:cTn id="79" presetID="10" presetClass="entr" presetSubtype="0" fill="hold" nodeType="withEffect">
                                  <p:stCondLst>
                                    <p:cond delay="0"/>
                                  </p:stCondLst>
                                  <p:childTnLst>
                                    <p:set>
                                      <p:cBhvr>
                                        <p:cTn id="80" dur="1" fill="hold">
                                          <p:stCondLst>
                                            <p:cond delay="0"/>
                                          </p:stCondLst>
                                        </p:cTn>
                                        <p:tgtEl>
                                          <p:spTgt spid="7">
                                            <p:txEl>
                                              <p:pRg st="17" end="17"/>
                                            </p:txEl>
                                          </p:spTgt>
                                        </p:tgtEl>
                                        <p:attrNameLst>
                                          <p:attrName>style.visibility</p:attrName>
                                        </p:attrNameLst>
                                      </p:cBhvr>
                                      <p:to>
                                        <p:strVal val="visible"/>
                                      </p:to>
                                    </p:set>
                                    <p:animEffect transition="in" filter="fade">
                                      <p:cBhvr>
                                        <p:cTn id="81" dur="500"/>
                                        <p:tgtEl>
                                          <p:spTgt spid="7">
                                            <p:txEl>
                                              <p:pRg st="17" end="17"/>
                                            </p:txEl>
                                          </p:spTgt>
                                        </p:tgtEl>
                                      </p:cBhvr>
                                    </p:animEffect>
                                  </p:childTnLst>
                                </p:cTn>
                              </p:par>
                              <p:par>
                                <p:cTn id="82" presetID="10" presetClass="entr" presetSubtype="0" fill="hold" nodeType="withEffect">
                                  <p:stCondLst>
                                    <p:cond delay="0"/>
                                  </p:stCondLst>
                                  <p:childTnLst>
                                    <p:set>
                                      <p:cBhvr>
                                        <p:cTn id="83" dur="1" fill="hold">
                                          <p:stCondLst>
                                            <p:cond delay="0"/>
                                          </p:stCondLst>
                                        </p:cTn>
                                        <p:tgtEl>
                                          <p:spTgt spid="7">
                                            <p:txEl>
                                              <p:pRg st="18" end="18"/>
                                            </p:txEl>
                                          </p:spTgt>
                                        </p:tgtEl>
                                        <p:attrNameLst>
                                          <p:attrName>style.visibility</p:attrName>
                                        </p:attrNameLst>
                                      </p:cBhvr>
                                      <p:to>
                                        <p:strVal val="visible"/>
                                      </p:to>
                                    </p:set>
                                    <p:animEffect transition="in" filter="fade">
                                      <p:cBhvr>
                                        <p:cTn id="84" dur="500"/>
                                        <p:tgtEl>
                                          <p:spTgt spid="7">
                                            <p:txEl>
                                              <p:pRg st="18" end="18"/>
                                            </p:txEl>
                                          </p:spTgt>
                                        </p:tgtEl>
                                      </p:cBhvr>
                                    </p:animEffect>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grpId="0" nodeType="clickEffect">
                                  <p:stCondLst>
                                    <p:cond delay="0"/>
                                  </p:stCondLst>
                                  <p:childTnLst>
                                    <p:set>
                                      <p:cBhvr>
                                        <p:cTn id="88" dur="1" fill="hold">
                                          <p:stCondLst>
                                            <p:cond delay="0"/>
                                          </p:stCondLst>
                                        </p:cTn>
                                        <p:tgtEl>
                                          <p:spTgt spid="27"/>
                                        </p:tgtEl>
                                        <p:attrNameLst>
                                          <p:attrName>style.visibility</p:attrName>
                                        </p:attrNameLst>
                                      </p:cBhvr>
                                      <p:to>
                                        <p:strVal val="visible"/>
                                      </p:to>
                                    </p:set>
                                    <p:animEffect transition="in" filter="fade">
                                      <p:cBhvr>
                                        <p:cTn id="89" dur="500"/>
                                        <p:tgtEl>
                                          <p:spTgt spid="27"/>
                                        </p:tgtEl>
                                      </p:cBhvr>
                                    </p:animEffect>
                                  </p:childTnLst>
                                </p:cTn>
                              </p:par>
                              <p:par>
                                <p:cTn id="90" presetID="10" presetClass="entr" presetSubtype="0" fill="hold" nodeType="withEffect">
                                  <p:stCondLst>
                                    <p:cond delay="0"/>
                                  </p:stCondLst>
                                  <p:childTnLst>
                                    <p:set>
                                      <p:cBhvr>
                                        <p:cTn id="91" dur="1" fill="hold">
                                          <p:stCondLst>
                                            <p:cond delay="0"/>
                                          </p:stCondLst>
                                        </p:cTn>
                                        <p:tgtEl>
                                          <p:spTgt spid="7">
                                            <p:txEl>
                                              <p:pRg st="19" end="19"/>
                                            </p:txEl>
                                          </p:spTgt>
                                        </p:tgtEl>
                                        <p:attrNameLst>
                                          <p:attrName>style.visibility</p:attrName>
                                        </p:attrNameLst>
                                      </p:cBhvr>
                                      <p:to>
                                        <p:strVal val="visible"/>
                                      </p:to>
                                    </p:set>
                                    <p:animEffect transition="in" filter="fade">
                                      <p:cBhvr>
                                        <p:cTn id="92" dur="500"/>
                                        <p:tgtEl>
                                          <p:spTgt spid="7">
                                            <p:txEl>
                                              <p:pRg st="19" end="19"/>
                                            </p:txEl>
                                          </p:spTgt>
                                        </p:tgtEl>
                                      </p:cBhvr>
                                    </p:animEffect>
                                  </p:childTnLst>
                                </p:cTn>
                              </p:par>
                              <p:par>
                                <p:cTn id="93" presetID="10" presetClass="entr" presetSubtype="0" fill="hold" nodeType="withEffect">
                                  <p:stCondLst>
                                    <p:cond delay="0"/>
                                  </p:stCondLst>
                                  <p:childTnLst>
                                    <p:set>
                                      <p:cBhvr>
                                        <p:cTn id="94" dur="1" fill="hold">
                                          <p:stCondLst>
                                            <p:cond delay="0"/>
                                          </p:stCondLst>
                                        </p:cTn>
                                        <p:tgtEl>
                                          <p:spTgt spid="7">
                                            <p:txEl>
                                              <p:pRg st="20" end="20"/>
                                            </p:txEl>
                                          </p:spTgt>
                                        </p:tgtEl>
                                        <p:attrNameLst>
                                          <p:attrName>style.visibility</p:attrName>
                                        </p:attrNameLst>
                                      </p:cBhvr>
                                      <p:to>
                                        <p:strVal val="visible"/>
                                      </p:to>
                                    </p:set>
                                    <p:animEffect transition="in" filter="fade">
                                      <p:cBhvr>
                                        <p:cTn id="95" dur="500"/>
                                        <p:tgtEl>
                                          <p:spTgt spid="7">
                                            <p:txEl>
                                              <p:pRg st="20" end="20"/>
                                            </p:txEl>
                                          </p:spTgt>
                                        </p:tgtEl>
                                      </p:cBhvr>
                                    </p:animEffect>
                                  </p:childTnLst>
                                </p:cTn>
                              </p:par>
                              <p:par>
                                <p:cTn id="96" presetID="10" presetClass="entr" presetSubtype="0" fill="hold" nodeType="withEffect">
                                  <p:stCondLst>
                                    <p:cond delay="0"/>
                                  </p:stCondLst>
                                  <p:childTnLst>
                                    <p:set>
                                      <p:cBhvr>
                                        <p:cTn id="97" dur="1" fill="hold">
                                          <p:stCondLst>
                                            <p:cond delay="0"/>
                                          </p:stCondLst>
                                        </p:cTn>
                                        <p:tgtEl>
                                          <p:spTgt spid="7">
                                            <p:txEl>
                                              <p:pRg st="21" end="21"/>
                                            </p:txEl>
                                          </p:spTgt>
                                        </p:tgtEl>
                                        <p:attrNameLst>
                                          <p:attrName>style.visibility</p:attrName>
                                        </p:attrNameLst>
                                      </p:cBhvr>
                                      <p:to>
                                        <p:strVal val="visible"/>
                                      </p:to>
                                    </p:set>
                                    <p:animEffect transition="in" filter="fade">
                                      <p:cBhvr>
                                        <p:cTn id="98" dur="500"/>
                                        <p:tgtEl>
                                          <p:spTgt spid="7">
                                            <p:txEl>
                                              <p:pRg st="21" end="21"/>
                                            </p:txEl>
                                          </p:spTgt>
                                        </p:tgtEl>
                                      </p:cBhvr>
                                    </p:animEffect>
                                  </p:childTnLst>
                                </p:cTn>
                              </p:par>
                              <p:par>
                                <p:cTn id="99" presetID="10" presetClass="entr" presetSubtype="0" fill="hold" nodeType="withEffect">
                                  <p:stCondLst>
                                    <p:cond delay="0"/>
                                  </p:stCondLst>
                                  <p:childTnLst>
                                    <p:set>
                                      <p:cBhvr>
                                        <p:cTn id="100" dur="1" fill="hold">
                                          <p:stCondLst>
                                            <p:cond delay="0"/>
                                          </p:stCondLst>
                                        </p:cTn>
                                        <p:tgtEl>
                                          <p:spTgt spid="7">
                                            <p:txEl>
                                              <p:pRg st="22" end="22"/>
                                            </p:txEl>
                                          </p:spTgt>
                                        </p:tgtEl>
                                        <p:attrNameLst>
                                          <p:attrName>style.visibility</p:attrName>
                                        </p:attrNameLst>
                                      </p:cBhvr>
                                      <p:to>
                                        <p:strVal val="visible"/>
                                      </p:to>
                                    </p:set>
                                    <p:animEffect transition="in" filter="fade">
                                      <p:cBhvr>
                                        <p:cTn id="101" dur="500"/>
                                        <p:tgtEl>
                                          <p:spTgt spid="7">
                                            <p:txEl>
                                              <p:pRg st="22" end="2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4" grpId="0" animBg="1"/>
      <p:bldP spid="13" grpId="0" animBg="1"/>
      <p:bldP spid="15" grpId="0" animBg="1"/>
      <p:bldP spid="16" grpId="0" animBg="1"/>
      <p:bldP spid="17" grpId="0" animBg="1"/>
      <p:bldP spid="19" grpId="0" animBg="1"/>
      <p:bldP spid="25" grpId="0" animBg="1"/>
      <p:bldP spid="26" grpId="0" animBg="1"/>
      <p:bldP spid="27"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1"/>
          <p:cNvSpPr txBox="1">
            <a:spLocks/>
          </p:cNvSpPr>
          <p:nvPr/>
        </p:nvSpPr>
        <p:spPr>
          <a:xfrm>
            <a:off x="571472" y="571480"/>
            <a:ext cx="7929618" cy="914400"/>
          </a:xfrm>
          <a:prstGeom prst="rect">
            <a:avLst/>
          </a:prstGeom>
          <a:effectLst>
            <a:innerShdw blurRad="114300">
              <a:prstClr val="black"/>
            </a:innerShdw>
          </a:effectLst>
        </p:spPr>
        <p:txBody>
          <a:bodyPr vert="horz" anchor="t">
            <a:noAutofit/>
          </a:bodyPr>
          <a:lstStyle>
            <a:extLst/>
          </a:lstStyle>
          <a:p>
            <a:pPr lvl="0">
              <a:spcBef>
                <a:spcPct val="0"/>
              </a:spcBef>
              <a:defRPr/>
            </a:pPr>
            <a:r>
              <a:rPr lang="en-US" sz="3600" spc="-150" dirty="0" smtClean="0">
                <a:solidFill>
                  <a:schemeClr val="tx1">
                    <a:lumMod val="95000"/>
                    <a:lumOff val="5000"/>
                  </a:schemeClr>
                </a:solidFill>
                <a:effectLst>
                  <a:innerShdw blurRad="63500" dist="50800" dir="2700000">
                    <a:prstClr val="black">
                      <a:alpha val="50000"/>
                    </a:prstClr>
                  </a:innerShdw>
                </a:effectLst>
              </a:rPr>
              <a:t>Sort and Sweep: Array Implementation</a:t>
            </a:r>
            <a:endParaRPr lang="en-US" sz="3200" b="1" strike="dblStrike" cap="small" spc="-150" dirty="0">
              <a:solidFill>
                <a:schemeClr val="accent2"/>
              </a:solidFill>
              <a:effectLst>
                <a:innerShdw blurRad="63500" dist="50800" dir="2700000">
                  <a:prstClr val="black">
                    <a:alpha val="50000"/>
                  </a:prstClr>
                </a:innerShdw>
              </a:effectLst>
            </a:endParaRPr>
          </a:p>
        </p:txBody>
      </p:sp>
      <p:sp>
        <p:nvSpPr>
          <p:cNvPr id="18" name="Text Placeholder 5"/>
          <p:cNvSpPr>
            <a:spLocks noGrp="1"/>
          </p:cNvSpPr>
          <p:nvPr>
            <p:ph type="body" idx="4294967295"/>
          </p:nvPr>
        </p:nvSpPr>
        <p:spPr>
          <a:xfrm>
            <a:off x="500034" y="1500174"/>
            <a:ext cx="8001056" cy="1785950"/>
          </a:xfrm>
        </p:spPr>
        <p:txBody>
          <a:bodyPr>
            <a:noAutofit/>
          </a:bodyPr>
          <a:lstStyle/>
          <a:p>
            <a:pPr marL="0">
              <a:lnSpc>
                <a:spcPct val="114000"/>
              </a:lnSpc>
              <a:spcAft>
                <a:spcPts val="600"/>
              </a:spcAft>
              <a:buNone/>
            </a:pPr>
            <a:r>
              <a:rPr lang="en-GB" sz="2000" dirty="0" smtClean="0"/>
              <a:t> </a:t>
            </a:r>
          </a:p>
          <a:p>
            <a:pPr marL="0">
              <a:lnSpc>
                <a:spcPct val="114000"/>
              </a:lnSpc>
              <a:spcAft>
                <a:spcPts val="600"/>
              </a:spcAft>
              <a:buNone/>
            </a:pPr>
            <a:endParaRPr lang="en-GB" sz="2000" dirty="0" smtClean="0"/>
          </a:p>
          <a:p>
            <a:pPr marL="0">
              <a:lnSpc>
                <a:spcPct val="114000"/>
              </a:lnSpc>
              <a:spcAft>
                <a:spcPts val="600"/>
              </a:spcAft>
              <a:buNone/>
            </a:pPr>
            <a:endParaRPr lang="en-GB" sz="2000" dirty="0" smtClean="0"/>
          </a:p>
          <a:p>
            <a:pPr marL="0">
              <a:lnSpc>
                <a:spcPct val="114000"/>
              </a:lnSpc>
              <a:spcAft>
                <a:spcPts val="600"/>
              </a:spcAft>
              <a:buNone/>
            </a:pPr>
            <a:endParaRPr lang="en-GB" sz="2000" dirty="0" smtClean="0"/>
          </a:p>
          <a:p>
            <a:pPr marL="0">
              <a:lnSpc>
                <a:spcPct val="114000"/>
              </a:lnSpc>
              <a:spcAft>
                <a:spcPts val="600"/>
              </a:spcAft>
              <a:buNone/>
            </a:pPr>
            <a:endParaRPr lang="en-GB" sz="2000" dirty="0" smtClean="0"/>
          </a:p>
          <a:p>
            <a:pPr marL="0">
              <a:lnSpc>
                <a:spcPct val="114000"/>
              </a:lnSpc>
              <a:spcAft>
                <a:spcPts val="600"/>
              </a:spcAft>
              <a:buNone/>
            </a:pPr>
            <a:endParaRPr lang="en-GB" sz="2000" dirty="0" smtClean="0"/>
          </a:p>
        </p:txBody>
      </p:sp>
      <p:sp>
        <p:nvSpPr>
          <p:cNvPr id="6" name="AutoShape 16"/>
          <p:cNvSpPr>
            <a:spLocks noChangeArrowheads="1"/>
          </p:cNvSpPr>
          <p:nvPr/>
        </p:nvSpPr>
        <p:spPr bwMode="auto">
          <a:xfrm>
            <a:off x="428596" y="1428736"/>
            <a:ext cx="8429684" cy="2357454"/>
          </a:xfrm>
          <a:prstGeom prst="roundRect">
            <a:avLst>
              <a:gd name="adj" fmla="val 4946"/>
            </a:avLst>
          </a:prstGeom>
          <a:solidFill>
            <a:srgbClr val="FFFF99"/>
          </a:solidFill>
          <a:ln>
            <a:headEnd/>
            <a:tailEnd/>
          </a:ln>
        </p:spPr>
        <p:style>
          <a:lnRef idx="0">
            <a:schemeClr val="accent1"/>
          </a:lnRef>
          <a:fillRef idx="3">
            <a:schemeClr val="accent1"/>
          </a:fillRef>
          <a:effectRef idx="3">
            <a:schemeClr val="accent1"/>
          </a:effectRef>
          <a:fontRef idx="minor">
            <a:schemeClr val="lt1"/>
          </a:fontRef>
        </p:style>
        <p:txBody>
          <a:bodyPr wrap="none" anchor="ctr"/>
          <a:lstStyle/>
          <a:p>
            <a:endParaRPr lang="en-GB">
              <a:solidFill>
                <a:schemeClr val="tx1"/>
              </a:solidFill>
            </a:endParaRPr>
          </a:p>
        </p:txBody>
      </p:sp>
      <p:sp>
        <p:nvSpPr>
          <p:cNvPr id="7" name="Rectangle 6"/>
          <p:cNvSpPr>
            <a:spLocks noChangeArrowheads="1"/>
          </p:cNvSpPr>
          <p:nvPr/>
        </p:nvSpPr>
        <p:spPr bwMode="auto">
          <a:xfrm>
            <a:off x="428596" y="1898870"/>
            <a:ext cx="9072626" cy="1815882"/>
          </a:xfrm>
          <a:prstGeom prst="rect">
            <a:avLst/>
          </a:prstGeom>
          <a:noFill/>
          <a:ln w="9525">
            <a:noFill/>
            <a:miter lim="800000"/>
            <a:headEnd/>
            <a:tailEnd/>
          </a:ln>
          <a:effectLst/>
        </p:spPr>
        <p:txBody>
          <a:bodyPr wrap="square" anchor="ctr">
            <a:spAutoFit/>
          </a:bodyPr>
          <a:lstStyle/>
          <a:p>
            <a:pPr>
              <a:tabLst>
                <a:tab pos="180975" algn="l"/>
                <a:tab pos="361950" algn="l"/>
                <a:tab pos="534988" algn="l"/>
                <a:tab pos="715963" algn="l"/>
                <a:tab pos="896938" algn="l"/>
                <a:tab pos="1077913" algn="l"/>
                <a:tab pos="1258888" algn="l"/>
              </a:tabLst>
            </a:pPr>
            <a:r>
              <a:rPr lang="en-GB" sz="1600" dirty="0" smtClean="0">
                <a:latin typeface="Courier New" pitchFamily="49" charset="0"/>
                <a:cs typeface="Courier New" pitchFamily="49" charset="0"/>
              </a:rPr>
              <a:t>   for (</a:t>
            </a:r>
            <a:r>
              <a:rPr lang="en-GB" sz="1600" dirty="0" err="1" smtClean="0">
                <a:latin typeface="Courier New" pitchFamily="49" charset="0"/>
                <a:cs typeface="Courier New" pitchFamily="49" charset="0"/>
              </a:rPr>
              <a:t>int</a:t>
            </a:r>
            <a:r>
              <a:rPr lang="en-GB" sz="1600" dirty="0" smtClean="0">
                <a:latin typeface="Courier New" pitchFamily="49" charset="0"/>
                <a:cs typeface="Courier New" pitchFamily="49" charset="0"/>
              </a:rPr>
              <a:t> c = 0; c &lt; 3; </a:t>
            </a:r>
            <a:r>
              <a:rPr lang="en-GB" sz="1600" dirty="0" err="1" smtClean="0">
                <a:latin typeface="Courier New" pitchFamily="49" charset="0"/>
                <a:cs typeface="Courier New" pitchFamily="49" charset="0"/>
              </a:rPr>
              <a:t>c++</a:t>
            </a:r>
            <a:r>
              <a:rPr lang="en-GB" sz="1600" dirty="0" smtClean="0">
                <a:latin typeface="Courier New" pitchFamily="49" charset="0"/>
                <a:cs typeface="Courier New" pitchFamily="49" charset="0"/>
              </a:rPr>
              <a:t>)</a:t>
            </a:r>
          </a:p>
          <a:p>
            <a:pPr>
              <a:tabLst>
                <a:tab pos="180975" algn="l"/>
                <a:tab pos="361950" algn="l"/>
                <a:tab pos="534988" algn="l"/>
                <a:tab pos="715963" algn="l"/>
                <a:tab pos="896938" algn="l"/>
                <a:tab pos="1077913" algn="l"/>
                <a:tab pos="1258888" algn="l"/>
              </a:tabLst>
            </a:pPr>
            <a:r>
              <a:rPr lang="en-GB" sz="1600" dirty="0" smtClean="0">
                <a:latin typeface="Courier New" pitchFamily="49" charset="0"/>
                <a:cs typeface="Courier New" pitchFamily="49" charset="0"/>
              </a:rPr>
              <a:t>      variance[c] = sum2[c] - sum[c] * sum[c] / </a:t>
            </a:r>
            <a:r>
              <a:rPr lang="en-GB" sz="1600" dirty="0" err="1" smtClean="0">
                <a:latin typeface="Courier New" pitchFamily="49" charset="0"/>
                <a:cs typeface="Courier New" pitchFamily="49" charset="0"/>
              </a:rPr>
              <a:t>NumObjects</a:t>
            </a:r>
            <a:r>
              <a:rPr lang="en-GB" sz="1600" dirty="0" smtClean="0">
                <a:latin typeface="Courier New" pitchFamily="49" charset="0"/>
                <a:cs typeface="Courier New" pitchFamily="49" charset="0"/>
              </a:rPr>
              <a:t>;</a:t>
            </a:r>
          </a:p>
          <a:p>
            <a:pPr>
              <a:tabLst>
                <a:tab pos="180975" algn="l"/>
                <a:tab pos="361950" algn="l"/>
                <a:tab pos="534988" algn="l"/>
                <a:tab pos="715963" algn="l"/>
                <a:tab pos="896938" algn="l"/>
                <a:tab pos="1077913" algn="l"/>
                <a:tab pos="1258888" algn="l"/>
              </a:tabLst>
            </a:pPr>
            <a:endParaRPr lang="en-GB" sz="1600" dirty="0" smtClean="0">
              <a:latin typeface="Courier New" pitchFamily="49" charset="0"/>
              <a:cs typeface="Courier New" pitchFamily="49" charset="0"/>
            </a:endParaRPr>
          </a:p>
          <a:p>
            <a:pPr>
              <a:tabLst>
                <a:tab pos="180975" algn="l"/>
                <a:tab pos="361950" algn="l"/>
                <a:tab pos="534988" algn="l"/>
                <a:tab pos="715963" algn="l"/>
                <a:tab pos="896938" algn="l"/>
                <a:tab pos="1077913" algn="l"/>
                <a:tab pos="1258888" algn="l"/>
              </a:tabLst>
            </a:pPr>
            <a:r>
              <a:rPr lang="en-GB" sz="1600" dirty="0" smtClean="0">
                <a:latin typeface="Courier New" pitchFamily="49" charset="0"/>
                <a:cs typeface="Courier New" pitchFamily="49" charset="0"/>
              </a:rPr>
              <a:t>   </a:t>
            </a:r>
            <a:r>
              <a:rPr lang="en-GB" sz="1600" dirty="0" err="1" smtClean="0">
                <a:latin typeface="Courier New" pitchFamily="49" charset="0"/>
                <a:cs typeface="Courier New" pitchFamily="49" charset="0"/>
              </a:rPr>
              <a:t>SortAxis</a:t>
            </a:r>
            <a:r>
              <a:rPr lang="en-GB" sz="1600" dirty="0" smtClean="0">
                <a:latin typeface="Courier New" pitchFamily="49" charset="0"/>
                <a:cs typeface="Courier New" pitchFamily="49" charset="0"/>
              </a:rPr>
              <a:t> = 0;</a:t>
            </a:r>
          </a:p>
          <a:p>
            <a:pPr>
              <a:tabLst>
                <a:tab pos="180975" algn="l"/>
                <a:tab pos="361950" algn="l"/>
                <a:tab pos="534988" algn="l"/>
                <a:tab pos="715963" algn="l"/>
                <a:tab pos="896938" algn="l"/>
                <a:tab pos="1077913" algn="l"/>
                <a:tab pos="1258888" algn="l"/>
              </a:tabLst>
            </a:pPr>
            <a:r>
              <a:rPr lang="en-GB" sz="1600" dirty="0" smtClean="0">
                <a:latin typeface="Courier New" pitchFamily="49" charset="0"/>
                <a:cs typeface="Courier New" pitchFamily="49" charset="0"/>
              </a:rPr>
              <a:t>   if (variance[1] &gt; variance[0]) </a:t>
            </a:r>
            <a:r>
              <a:rPr lang="en-GB" sz="1600" dirty="0" err="1" smtClean="0">
                <a:latin typeface="Courier New" pitchFamily="49" charset="0"/>
                <a:cs typeface="Courier New" pitchFamily="49" charset="0"/>
              </a:rPr>
              <a:t>SortAxis</a:t>
            </a:r>
            <a:r>
              <a:rPr lang="en-GB" sz="1600" dirty="0" smtClean="0">
                <a:latin typeface="Courier New" pitchFamily="49" charset="0"/>
                <a:cs typeface="Courier New" pitchFamily="49" charset="0"/>
              </a:rPr>
              <a:t> = 1;</a:t>
            </a:r>
          </a:p>
          <a:p>
            <a:pPr>
              <a:tabLst>
                <a:tab pos="180975" algn="l"/>
                <a:tab pos="361950" algn="l"/>
                <a:tab pos="534988" algn="l"/>
                <a:tab pos="715963" algn="l"/>
                <a:tab pos="896938" algn="l"/>
                <a:tab pos="1077913" algn="l"/>
                <a:tab pos="1258888" algn="l"/>
              </a:tabLst>
            </a:pPr>
            <a:r>
              <a:rPr lang="en-GB" sz="1600" dirty="0" smtClean="0">
                <a:latin typeface="Courier New" pitchFamily="49" charset="0"/>
                <a:cs typeface="Courier New" pitchFamily="49" charset="0"/>
              </a:rPr>
              <a:t>   if (variance[2] &gt; variance[</a:t>
            </a:r>
            <a:r>
              <a:rPr lang="en-GB" sz="1600" dirty="0" err="1" smtClean="0">
                <a:latin typeface="Courier New" pitchFamily="49" charset="0"/>
                <a:cs typeface="Courier New" pitchFamily="49" charset="0"/>
              </a:rPr>
              <a:t>SortAxis</a:t>
            </a:r>
            <a:r>
              <a:rPr lang="en-GB" sz="1600" dirty="0" smtClean="0">
                <a:latin typeface="Courier New" pitchFamily="49" charset="0"/>
                <a:cs typeface="Courier New" pitchFamily="49" charset="0"/>
              </a:rPr>
              <a:t>]) </a:t>
            </a:r>
            <a:r>
              <a:rPr lang="en-GB" sz="1600" dirty="0" err="1" smtClean="0">
                <a:latin typeface="Courier New" pitchFamily="49" charset="0"/>
                <a:cs typeface="Courier New" pitchFamily="49" charset="0"/>
              </a:rPr>
              <a:t>SortAxis</a:t>
            </a:r>
            <a:r>
              <a:rPr lang="en-GB" sz="1600" dirty="0" smtClean="0">
                <a:latin typeface="Courier New" pitchFamily="49" charset="0"/>
                <a:cs typeface="Courier New" pitchFamily="49" charset="0"/>
              </a:rPr>
              <a:t> = 2;</a:t>
            </a:r>
          </a:p>
          <a:p>
            <a:pPr>
              <a:tabLst>
                <a:tab pos="180975" algn="l"/>
                <a:tab pos="361950" algn="l"/>
                <a:tab pos="534988" algn="l"/>
                <a:tab pos="715963" algn="l"/>
                <a:tab pos="896938" algn="l"/>
                <a:tab pos="1077913" algn="l"/>
                <a:tab pos="1258888" algn="l"/>
              </a:tabLst>
            </a:pPr>
            <a:r>
              <a:rPr lang="en-GB" sz="1600" dirty="0" smtClean="0">
                <a:latin typeface="Courier New" pitchFamily="49" charset="0"/>
                <a:cs typeface="Courier New" pitchFamily="49" charset="0"/>
              </a:rPr>
              <a:t>}</a:t>
            </a:r>
          </a:p>
        </p:txBody>
      </p:sp>
      <p:sp>
        <p:nvSpPr>
          <p:cNvPr id="13" name="TextBox 12"/>
          <p:cNvSpPr txBox="1"/>
          <p:nvPr/>
        </p:nvSpPr>
        <p:spPr>
          <a:xfrm>
            <a:off x="928662" y="1643050"/>
            <a:ext cx="3286148" cy="246221"/>
          </a:xfrm>
          <a:prstGeom prst="rect">
            <a:avLst/>
          </a:prstGeom>
          <a:solidFill>
            <a:srgbClr val="99FF33">
              <a:alpha val="30196"/>
            </a:srgbClr>
          </a:solidFill>
          <a:ln>
            <a:solidFill>
              <a:srgbClr val="009900"/>
            </a:solidFill>
          </a:ln>
          <a:effectLst>
            <a:outerShdw blurRad="50800" dist="38100" dir="2700000" algn="tl" rotWithShape="0">
              <a:prstClr val="black">
                <a:alpha val="40000"/>
              </a:prstClr>
            </a:outerShdw>
            <a:softEdge rad="12700"/>
          </a:effectLst>
        </p:spPr>
        <p:txBody>
          <a:bodyPr wrap="square" lIns="0" tIns="0" rIns="0" bIns="0" rtlCol="0">
            <a:spAutoFit/>
          </a:bodyPr>
          <a:lstStyle/>
          <a:p>
            <a:r>
              <a:rPr lang="en-GB" sz="1600" dirty="0" smtClean="0">
                <a:solidFill>
                  <a:srgbClr val="0070C0"/>
                </a:solidFill>
                <a:latin typeface="Arial Narrow" pitchFamily="34" charset="0"/>
              </a:rPr>
              <a:t>Update the variance using the latest sweep.</a:t>
            </a:r>
            <a:endParaRPr lang="en-GB" dirty="0">
              <a:solidFill>
                <a:srgbClr val="0070C0"/>
              </a:solidFill>
            </a:endParaRPr>
          </a:p>
        </p:txBody>
      </p:sp>
      <p:sp>
        <p:nvSpPr>
          <p:cNvPr id="10" name="TextBox 9"/>
          <p:cNvSpPr txBox="1"/>
          <p:nvPr/>
        </p:nvSpPr>
        <p:spPr>
          <a:xfrm>
            <a:off x="928662" y="2468399"/>
            <a:ext cx="3357586" cy="246221"/>
          </a:xfrm>
          <a:prstGeom prst="rect">
            <a:avLst/>
          </a:prstGeom>
          <a:solidFill>
            <a:srgbClr val="99FF33">
              <a:alpha val="30196"/>
            </a:srgbClr>
          </a:solidFill>
          <a:ln>
            <a:solidFill>
              <a:srgbClr val="009900"/>
            </a:solidFill>
          </a:ln>
          <a:effectLst>
            <a:outerShdw blurRad="50800" dist="38100" dir="2700000" algn="tl" rotWithShape="0">
              <a:prstClr val="black">
                <a:alpha val="40000"/>
              </a:prstClr>
            </a:outerShdw>
            <a:softEdge rad="12700"/>
          </a:effectLst>
        </p:spPr>
        <p:txBody>
          <a:bodyPr wrap="square" lIns="0" tIns="0" rIns="0" bIns="0" rtlCol="0">
            <a:spAutoFit/>
          </a:bodyPr>
          <a:lstStyle/>
          <a:p>
            <a:r>
              <a:rPr lang="en-GB" sz="1600" dirty="0" smtClean="0">
                <a:solidFill>
                  <a:srgbClr val="0070C0"/>
                </a:solidFill>
                <a:latin typeface="Arial Narrow" pitchFamily="34" charset="0"/>
              </a:rPr>
              <a:t>Select the next axis to be sorted and swept.</a:t>
            </a:r>
            <a:endParaRPr lang="en-GB" dirty="0">
              <a:solidFill>
                <a:srgbClr val="0070C0"/>
              </a:solidFill>
            </a:endParaRPr>
          </a:p>
        </p:txBody>
      </p:sp>
      <p:pic>
        <p:nvPicPr>
          <p:cNvPr id="17410" name="Picture 2" descr="http://www.addictlab.com/data/media/broom.jpg"/>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0" y="1524000"/>
            <a:ext cx="2667000" cy="5334000"/>
          </a:xfrm>
          <a:prstGeom prst="rect">
            <a:avLst/>
          </a:prstGeom>
          <a:noFill/>
        </p:spPr>
      </p:pic>
      <p:grpSp>
        <p:nvGrpSpPr>
          <p:cNvPr id="12" name="Group 11"/>
          <p:cNvGrpSpPr/>
          <p:nvPr/>
        </p:nvGrpSpPr>
        <p:grpSpPr>
          <a:xfrm>
            <a:off x="5752511" y="3270049"/>
            <a:ext cx="3240708" cy="3454679"/>
            <a:chOff x="5752511" y="3270049"/>
            <a:chExt cx="3240708" cy="3454679"/>
          </a:xfrm>
        </p:grpSpPr>
        <p:pic>
          <p:nvPicPr>
            <p:cNvPr id="21" name="Picture 4" descr="http://www.organizationplusca.com/images/postit.jpg"/>
            <p:cNvPicPr>
              <a:picLocks noChangeAspect="1" noChangeArrowheads="1"/>
            </p:cNvPicPr>
            <p:nvPr/>
          </p:nvPicPr>
          <p:blipFill>
            <a:blip r:embed="rId4" cstate="print">
              <a:clrChange>
                <a:clrFrom>
                  <a:srgbClr val="FFFFFF"/>
                </a:clrFrom>
                <a:clrTo>
                  <a:srgbClr val="FFFFFF">
                    <a:alpha val="0"/>
                  </a:srgbClr>
                </a:clrTo>
              </a:clrChange>
              <a:lum bright="-20000"/>
            </a:blip>
            <a:srcRect/>
            <a:stretch>
              <a:fillRect/>
            </a:stretch>
          </p:blipFill>
          <p:spPr bwMode="auto">
            <a:xfrm rot="313825">
              <a:off x="5782551" y="3270049"/>
              <a:ext cx="3210668" cy="3454679"/>
            </a:xfrm>
            <a:prstGeom prst="rect">
              <a:avLst/>
            </a:prstGeom>
            <a:noFill/>
          </p:spPr>
        </p:pic>
        <p:pic>
          <p:nvPicPr>
            <p:cNvPr id="2050" name="Picture 2" descr="&#10;\begin{align}&#10;\operatorname{Var}(X) &amp; = \operatorname{E}[ ( X - \mu ) ^ 2 ] \\&#10;&amp; = \operatorname{E}[ ( X ^ 2 - 2X\mu + \mu ^ 2) ] \\&#10;&amp; = \operatorname{E}( X ^ 2) - 2\mu\operatorname{E}(X) + \mu ^ 2 \\&#10;&amp; =\operatorname{E}( X ^ 2) - 2\mu ^ 2 + \mu ^ 2 \\&#10;&amp; = \operatorname{E} ( X ^ 2) - \mu ^ 2.&#10;\end{align}&#10;"/>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rot="381511">
              <a:off x="5752511" y="5079667"/>
              <a:ext cx="2972243" cy="1475431"/>
            </a:xfrm>
            <a:prstGeom prst="rect">
              <a:avLst/>
            </a:prstGeom>
            <a:noFill/>
          </p:spPr>
        </p:pic>
        <p:sp>
          <p:nvSpPr>
            <p:cNvPr id="22" name="Text Placeholder 5"/>
            <p:cNvSpPr txBox="1">
              <a:spLocks/>
            </p:cNvSpPr>
            <p:nvPr/>
          </p:nvSpPr>
          <p:spPr>
            <a:xfrm rot="316211">
              <a:off x="5992606" y="3984003"/>
              <a:ext cx="2803652" cy="1128566"/>
            </a:xfrm>
            <a:prstGeom prst="rect">
              <a:avLst/>
            </a:prstGeom>
          </p:spPr>
          <p:txBody>
            <a:bodyPr vert="horz" tIns="0">
              <a:normAutofit fontScale="77500" lnSpcReduction="20000"/>
            </a:bodyPr>
            <a:lstStyle/>
            <a:p>
              <a:pPr lvl="0">
                <a:spcAft>
                  <a:spcPts val="1200"/>
                </a:spcAft>
                <a:buClr>
                  <a:srgbClr val="00B050"/>
                </a:buClr>
                <a:buSzPct val="130000"/>
                <a:defRPr/>
              </a:pPr>
              <a:r>
                <a:rPr lang="en-GB" sz="2400" b="1" dirty="0" smtClean="0">
                  <a:solidFill>
                    <a:schemeClr val="tx1">
                      <a:lumMod val="85000"/>
                      <a:lumOff val="15000"/>
                    </a:schemeClr>
                  </a:solidFill>
                  <a:latin typeface="Segoe Print" pitchFamily="2" charset="0"/>
                </a:rPr>
                <a:t>Aside: </a:t>
              </a:r>
              <a:r>
                <a:rPr lang="en-GB" sz="2400" dirty="0" smtClean="0">
                  <a:solidFill>
                    <a:schemeClr val="tx1">
                      <a:lumMod val="85000"/>
                      <a:lumOff val="15000"/>
                    </a:schemeClr>
                  </a:solidFill>
                  <a:latin typeface="Segoe Print" pitchFamily="2" charset="0"/>
                </a:rPr>
                <a:t>The variance of X within some distribution E with mean </a:t>
              </a:r>
              <a:r>
                <a:rPr lang="el-GR" sz="2400" dirty="0" smtClean="0">
                  <a:solidFill>
                    <a:schemeClr val="tx1">
                      <a:lumMod val="85000"/>
                      <a:lumOff val="15000"/>
                    </a:schemeClr>
                  </a:solidFill>
                  <a:latin typeface="Arial Narrow"/>
                </a:rPr>
                <a:t>μ</a:t>
              </a:r>
              <a:r>
                <a:rPr lang="en-GB" sz="2400" dirty="0" smtClean="0">
                  <a:solidFill>
                    <a:schemeClr val="tx1">
                      <a:lumMod val="85000"/>
                      <a:lumOff val="15000"/>
                    </a:schemeClr>
                  </a:solidFill>
                  <a:latin typeface="Arial Narrow"/>
                </a:rPr>
                <a:t> </a:t>
              </a:r>
              <a:r>
                <a:rPr lang="en-GB" sz="2400" dirty="0" smtClean="0">
                  <a:solidFill>
                    <a:schemeClr val="tx1">
                      <a:lumMod val="85000"/>
                      <a:lumOff val="15000"/>
                    </a:schemeClr>
                  </a:solidFill>
                  <a:latin typeface="Segoe Print" pitchFamily="2" charset="0"/>
                </a:rPr>
                <a:t>is:</a:t>
              </a:r>
            </a:p>
            <a:p>
              <a:pPr lvl="0">
                <a:spcAft>
                  <a:spcPts val="1200"/>
                </a:spcAft>
                <a:buClr>
                  <a:srgbClr val="00B050"/>
                </a:buClr>
                <a:buSzPct val="130000"/>
                <a:defRPr/>
              </a:pPr>
              <a:endParaRPr lang="en-GB" sz="2400" dirty="0" smtClean="0">
                <a:solidFill>
                  <a:schemeClr val="tx1">
                    <a:lumMod val="85000"/>
                    <a:lumOff val="15000"/>
                  </a:schemeClr>
                </a:solidFill>
                <a:latin typeface="Segoe Print" pitchFamily="2"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7410"/>
                                        </p:tgtEl>
                                        <p:attrNameLst>
                                          <p:attrName>style.visibility</p:attrName>
                                        </p:attrNameLst>
                                      </p:cBhvr>
                                      <p:to>
                                        <p:strVal val="visible"/>
                                      </p:to>
                                    </p:set>
                                    <p:animEffect transition="in" filter="fade">
                                      <p:cBhvr>
                                        <p:cTn id="11" dur="500"/>
                                        <p:tgtEl>
                                          <p:spTgt spid="17410"/>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par>
                                <p:cTn id="16" presetID="10" presetClass="entr" presetSubtype="0" fill="hold" nodeType="withEffect">
                                  <p:stCondLst>
                                    <p:cond delay="0"/>
                                  </p:stCondLst>
                                  <p:childTnLst>
                                    <p:set>
                                      <p:cBhvr>
                                        <p:cTn id="17" dur="1" fill="hold">
                                          <p:stCondLst>
                                            <p:cond delay="0"/>
                                          </p:stCondLst>
                                        </p:cTn>
                                        <p:tgtEl>
                                          <p:spTgt spid="7">
                                            <p:txEl>
                                              <p:pRg st="0" end="0"/>
                                            </p:txEl>
                                          </p:spTgt>
                                        </p:tgtEl>
                                        <p:attrNameLst>
                                          <p:attrName>style.visibility</p:attrName>
                                        </p:attrNameLst>
                                      </p:cBhvr>
                                      <p:to>
                                        <p:strVal val="visible"/>
                                      </p:to>
                                    </p:set>
                                    <p:animEffect transition="in" filter="fade">
                                      <p:cBhvr>
                                        <p:cTn id="18" dur="500"/>
                                        <p:tgtEl>
                                          <p:spTgt spid="7">
                                            <p:txEl>
                                              <p:pRg st="0" end="0"/>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7">
                                            <p:txEl>
                                              <p:pRg st="1" end="1"/>
                                            </p:txEl>
                                          </p:spTgt>
                                        </p:tgtEl>
                                        <p:attrNameLst>
                                          <p:attrName>style.visibility</p:attrName>
                                        </p:attrNameLst>
                                      </p:cBhvr>
                                      <p:to>
                                        <p:strVal val="visible"/>
                                      </p:to>
                                    </p:set>
                                    <p:animEffect transition="in" filter="fade">
                                      <p:cBhvr>
                                        <p:cTn id="21" dur="500"/>
                                        <p:tgtEl>
                                          <p:spTgt spid="7">
                                            <p:txEl>
                                              <p:pRg st="1" end="1"/>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childTnLst>
                                </p:cTn>
                              </p:par>
                              <p:par>
                                <p:cTn id="25" presetID="10" presetClass="entr" presetSubtype="0" fill="hold" nodeType="withEffect">
                                  <p:stCondLst>
                                    <p:cond delay="0"/>
                                  </p:stCondLst>
                                  <p:childTnLst>
                                    <p:set>
                                      <p:cBhvr>
                                        <p:cTn id="26" dur="1" fill="hold">
                                          <p:stCondLst>
                                            <p:cond delay="0"/>
                                          </p:stCondLst>
                                        </p:cTn>
                                        <p:tgtEl>
                                          <p:spTgt spid="7">
                                            <p:txEl>
                                              <p:pRg st="3" end="3"/>
                                            </p:txEl>
                                          </p:spTgt>
                                        </p:tgtEl>
                                        <p:attrNameLst>
                                          <p:attrName>style.visibility</p:attrName>
                                        </p:attrNameLst>
                                      </p:cBhvr>
                                      <p:to>
                                        <p:strVal val="visible"/>
                                      </p:to>
                                    </p:set>
                                    <p:animEffect transition="in" filter="fade">
                                      <p:cBhvr>
                                        <p:cTn id="27" dur="500"/>
                                        <p:tgtEl>
                                          <p:spTgt spid="7">
                                            <p:txEl>
                                              <p:pRg st="3" end="3"/>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7">
                                            <p:txEl>
                                              <p:pRg st="4" end="4"/>
                                            </p:txEl>
                                          </p:spTgt>
                                        </p:tgtEl>
                                        <p:attrNameLst>
                                          <p:attrName>style.visibility</p:attrName>
                                        </p:attrNameLst>
                                      </p:cBhvr>
                                      <p:to>
                                        <p:strVal val="visible"/>
                                      </p:to>
                                    </p:set>
                                    <p:animEffect transition="in" filter="fade">
                                      <p:cBhvr>
                                        <p:cTn id="30" dur="500"/>
                                        <p:tgtEl>
                                          <p:spTgt spid="7">
                                            <p:txEl>
                                              <p:pRg st="4" end="4"/>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7">
                                            <p:txEl>
                                              <p:pRg st="5" end="5"/>
                                            </p:txEl>
                                          </p:spTgt>
                                        </p:tgtEl>
                                        <p:attrNameLst>
                                          <p:attrName>style.visibility</p:attrName>
                                        </p:attrNameLst>
                                      </p:cBhvr>
                                      <p:to>
                                        <p:strVal val="visible"/>
                                      </p:to>
                                    </p:set>
                                    <p:animEffect transition="in" filter="fade">
                                      <p:cBhvr>
                                        <p:cTn id="33" dur="500"/>
                                        <p:tgtEl>
                                          <p:spTgt spid="7">
                                            <p:txEl>
                                              <p:pRg st="5" end="5"/>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7">
                                            <p:txEl>
                                              <p:pRg st="6" end="6"/>
                                            </p:txEl>
                                          </p:spTgt>
                                        </p:tgtEl>
                                        <p:attrNameLst>
                                          <p:attrName>style.visibility</p:attrName>
                                        </p:attrNameLst>
                                      </p:cBhvr>
                                      <p:to>
                                        <p:strVal val="visible"/>
                                      </p:to>
                                    </p:set>
                                    <p:animEffect transition="in" filter="fade">
                                      <p:cBhvr>
                                        <p:cTn id="36" dur="500"/>
                                        <p:tgtEl>
                                          <p:spTgt spid="7">
                                            <p:txEl>
                                              <p:pRg st="6" end="6"/>
                                            </p:txEl>
                                          </p:spTgt>
                                        </p:tgtEl>
                                      </p:cBhvr>
                                    </p:animEffect>
                                  </p:childTnLst>
                                </p:cTn>
                              </p:par>
                            </p:childTnLst>
                          </p:cTn>
                        </p:par>
                        <p:par>
                          <p:cTn id="37" fill="hold">
                            <p:stCondLst>
                              <p:cond delay="1500"/>
                            </p:stCondLst>
                            <p:childTnLst>
                              <p:par>
                                <p:cTn id="38" presetID="10" presetClass="entr" presetSubtype="0" fill="hold" nodeType="afterEffect">
                                  <p:stCondLst>
                                    <p:cond delay="0"/>
                                  </p:stCondLst>
                                  <p:childTnLst>
                                    <p:set>
                                      <p:cBhvr>
                                        <p:cTn id="39" dur="1" fill="hold">
                                          <p:stCondLst>
                                            <p:cond delay="0"/>
                                          </p:stCondLst>
                                        </p:cTn>
                                        <p:tgtEl>
                                          <p:spTgt spid="12"/>
                                        </p:tgtEl>
                                        <p:attrNameLst>
                                          <p:attrName>style.visibility</p:attrName>
                                        </p:attrNameLst>
                                      </p:cBhvr>
                                      <p:to>
                                        <p:strVal val="visible"/>
                                      </p:to>
                                    </p:set>
                                    <p:animEffect transition="in" filter="fade">
                                      <p:cBhvr>
                                        <p:cTn id="4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3" grpId="0" animBg="1"/>
      <p:bldP spid="10"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p:txBody>
          <a:bodyPr/>
          <a:lstStyle>
            <a:extLst/>
          </a:lstStyle>
          <a:p>
            <a:r>
              <a:rPr lang="en-US" cap="small" dirty="0" smtClean="0">
                <a:solidFill>
                  <a:schemeClr val="accent1"/>
                </a:solidFill>
              </a:rPr>
              <a:t>Cells and Portals</a:t>
            </a:r>
            <a:endParaRPr lang="en-US" cap="small" dirty="0">
              <a:solidFill>
                <a:schemeClr val="accent1"/>
              </a:solidFill>
            </a:endParaRPr>
          </a:p>
        </p:txBody>
      </p:sp>
      <p:sp>
        <p:nvSpPr>
          <p:cNvPr id="3" name="Rectangle 2"/>
          <p:cNvSpPr>
            <a:spLocks noGrp="1"/>
          </p:cNvSpPr>
          <p:nvPr>
            <p:ph type="body" idx="1"/>
          </p:nvPr>
        </p:nvSpPr>
        <p:spPr/>
        <p:txBody>
          <a:bodyPr>
            <a:normAutofit/>
          </a:bodyPr>
          <a:lstStyle>
            <a:extLst/>
          </a:lstStyle>
          <a:p>
            <a:pPr marL="0" indent="0">
              <a:lnSpc>
                <a:spcPct val="114000"/>
              </a:lnSpc>
            </a:pPr>
            <a:r>
              <a:rPr lang="en-US" dirty="0" smtClean="0"/>
              <a:t>Subdividing space into a number of connected regions</a:t>
            </a:r>
            <a:endParaRPr lang="en-US" sz="2400" dirty="0" smtClean="0"/>
          </a:p>
          <a:p>
            <a:endParaRPr lang="en-US" dirty="0"/>
          </a:p>
        </p:txBody>
      </p:sp>
      <p:pic>
        <p:nvPicPr>
          <p:cNvPr id="88066" name="Picture 2" descr="http://www.pcper.com/images/reviews/506/q3cameraPortal.jpg"/>
          <p:cNvPicPr>
            <a:picLocks noChangeAspect="1" noChangeArrowheads="1"/>
          </p:cNvPicPr>
          <p:nvPr/>
        </p:nvPicPr>
        <p:blipFill>
          <a:blip r:embed="rId3" cstate="print"/>
          <a:srcRect/>
          <a:stretch>
            <a:fillRect/>
          </a:stretch>
        </p:blipFill>
        <p:spPr bwMode="auto">
          <a:xfrm>
            <a:off x="3286156" y="357166"/>
            <a:ext cx="5429248" cy="407193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8066"/>
                                        </p:tgtEl>
                                        <p:attrNameLst>
                                          <p:attrName>style.visibility</p:attrName>
                                        </p:attrNameLst>
                                      </p:cBhvr>
                                      <p:to>
                                        <p:strVal val="visible"/>
                                      </p:to>
                                    </p:set>
                                    <p:animEffect transition="in" filter="fade">
                                      <p:cBhvr>
                                        <p:cTn id="7" dur="500"/>
                                        <p:tgtEl>
                                          <p:spTgt spid="880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1"/>
          <p:cNvSpPr txBox="1">
            <a:spLocks/>
          </p:cNvSpPr>
          <p:nvPr/>
        </p:nvSpPr>
        <p:spPr>
          <a:xfrm>
            <a:off x="571472" y="571480"/>
            <a:ext cx="7929618" cy="914400"/>
          </a:xfrm>
          <a:prstGeom prst="rect">
            <a:avLst/>
          </a:prstGeom>
          <a:effectLst>
            <a:innerShdw blurRad="114300">
              <a:prstClr val="black"/>
            </a:innerShdw>
          </a:effectLst>
        </p:spPr>
        <p:txBody>
          <a:bodyPr vert="horz" anchor="t">
            <a:noAutofit/>
          </a:bodyPr>
          <a:lstStyle>
            <a:extLst/>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sz="3600" spc="-150" dirty="0" smtClean="0">
                <a:solidFill>
                  <a:schemeClr val="tx1">
                    <a:lumMod val="95000"/>
                    <a:lumOff val="5000"/>
                  </a:schemeClr>
                </a:solidFill>
                <a:effectLst>
                  <a:innerShdw blurRad="63500" dist="50800" dir="2700000">
                    <a:prstClr val="black">
                      <a:alpha val="50000"/>
                    </a:prstClr>
                  </a:innerShdw>
                </a:effectLst>
                <a:latin typeface="+mj-lt"/>
                <a:ea typeface="+mj-ea"/>
                <a:cs typeface="+mj-cs"/>
              </a:rPr>
              <a:t>Cells and portals</a:t>
            </a:r>
            <a:endParaRPr kumimoji="0" lang="en-US" sz="3200" b="1" i="0" u="none" strike="dblStrike" kern="1200" cap="small" spc="-150" normalizeH="0" noProof="0" dirty="0">
              <a:ln>
                <a:noFill/>
              </a:ln>
              <a:solidFill>
                <a:schemeClr val="accent2"/>
              </a:solidFill>
              <a:effectLst>
                <a:innerShdw blurRad="63500" dist="50800" dir="2700000">
                  <a:prstClr val="black">
                    <a:alpha val="50000"/>
                  </a:prstClr>
                </a:innerShdw>
              </a:effectLst>
              <a:uLnTx/>
              <a:uFillTx/>
              <a:latin typeface="+mj-lt"/>
              <a:ea typeface="+mj-ea"/>
              <a:cs typeface="+mj-cs"/>
            </a:endParaRPr>
          </a:p>
        </p:txBody>
      </p:sp>
      <p:sp>
        <p:nvSpPr>
          <p:cNvPr id="18" name="Text Placeholder 5"/>
          <p:cNvSpPr>
            <a:spLocks noGrp="1"/>
          </p:cNvSpPr>
          <p:nvPr>
            <p:ph type="body" idx="4294967295"/>
          </p:nvPr>
        </p:nvSpPr>
        <p:spPr>
          <a:xfrm>
            <a:off x="500034" y="1500174"/>
            <a:ext cx="8001056" cy="1785950"/>
          </a:xfrm>
        </p:spPr>
        <p:txBody>
          <a:bodyPr>
            <a:noAutofit/>
          </a:bodyPr>
          <a:lstStyle/>
          <a:p>
            <a:pPr marL="0">
              <a:lnSpc>
                <a:spcPct val="114000"/>
              </a:lnSpc>
              <a:spcAft>
                <a:spcPts val="600"/>
              </a:spcAft>
              <a:buNone/>
            </a:pPr>
            <a:r>
              <a:rPr lang="en-GB" sz="2000" dirty="0" smtClean="0"/>
              <a:t> </a:t>
            </a:r>
          </a:p>
          <a:p>
            <a:pPr marL="0">
              <a:lnSpc>
                <a:spcPct val="114000"/>
              </a:lnSpc>
              <a:spcAft>
                <a:spcPts val="600"/>
              </a:spcAft>
              <a:buNone/>
            </a:pPr>
            <a:endParaRPr lang="en-GB" sz="2000" dirty="0" smtClean="0"/>
          </a:p>
          <a:p>
            <a:pPr marL="0">
              <a:lnSpc>
                <a:spcPct val="114000"/>
              </a:lnSpc>
              <a:spcAft>
                <a:spcPts val="600"/>
              </a:spcAft>
              <a:buNone/>
            </a:pPr>
            <a:endParaRPr lang="en-GB" sz="2000" dirty="0" smtClean="0"/>
          </a:p>
          <a:p>
            <a:pPr marL="0">
              <a:lnSpc>
                <a:spcPct val="114000"/>
              </a:lnSpc>
              <a:spcAft>
                <a:spcPts val="600"/>
              </a:spcAft>
              <a:buNone/>
            </a:pPr>
            <a:endParaRPr lang="en-GB" sz="2000" dirty="0" smtClean="0"/>
          </a:p>
          <a:p>
            <a:pPr marL="0">
              <a:lnSpc>
                <a:spcPct val="114000"/>
              </a:lnSpc>
              <a:spcAft>
                <a:spcPts val="600"/>
              </a:spcAft>
              <a:buNone/>
            </a:pPr>
            <a:endParaRPr lang="en-GB" sz="2000" dirty="0" smtClean="0"/>
          </a:p>
          <a:p>
            <a:pPr marL="0">
              <a:lnSpc>
                <a:spcPct val="114000"/>
              </a:lnSpc>
              <a:spcAft>
                <a:spcPts val="600"/>
              </a:spcAft>
              <a:buNone/>
            </a:pPr>
            <a:endParaRPr lang="en-GB" sz="2000" dirty="0" smtClean="0"/>
          </a:p>
        </p:txBody>
      </p:sp>
      <p:sp>
        <p:nvSpPr>
          <p:cNvPr id="5" name="Text Placeholder 5"/>
          <p:cNvSpPr>
            <a:spLocks noGrp="1"/>
          </p:cNvSpPr>
          <p:nvPr>
            <p:ph type="body" idx="4294967295"/>
          </p:nvPr>
        </p:nvSpPr>
        <p:spPr>
          <a:xfrm>
            <a:off x="642910" y="1357298"/>
            <a:ext cx="3714776" cy="1785950"/>
          </a:xfrm>
        </p:spPr>
        <p:txBody>
          <a:bodyPr>
            <a:noAutofit/>
          </a:bodyPr>
          <a:lstStyle/>
          <a:p>
            <a:pPr marL="0">
              <a:lnSpc>
                <a:spcPct val="114000"/>
              </a:lnSpc>
              <a:spcAft>
                <a:spcPts val="600"/>
              </a:spcAft>
              <a:buNone/>
            </a:pPr>
            <a:r>
              <a:rPr lang="en-GB" sz="2000" dirty="0" smtClean="0"/>
              <a:t>A cells-and-portals method is often used to provide an efficient scene graph for rendering, and can also be used within a collision detection system.</a:t>
            </a:r>
          </a:p>
          <a:p>
            <a:pPr marL="0">
              <a:lnSpc>
                <a:spcPct val="114000"/>
              </a:lnSpc>
              <a:spcAft>
                <a:spcPts val="600"/>
              </a:spcAft>
              <a:buNone/>
            </a:pPr>
            <a:endParaRPr lang="en-GB" sz="2000" dirty="0" smtClean="0"/>
          </a:p>
          <a:p>
            <a:pPr marL="0">
              <a:lnSpc>
                <a:spcPct val="114000"/>
              </a:lnSpc>
              <a:spcAft>
                <a:spcPts val="600"/>
              </a:spcAft>
              <a:buNone/>
            </a:pPr>
            <a:endParaRPr lang="en-GB" sz="2000" dirty="0" smtClean="0"/>
          </a:p>
        </p:txBody>
      </p:sp>
      <p:sp>
        <p:nvSpPr>
          <p:cNvPr id="10" name="Text Placeholder 5"/>
          <p:cNvSpPr>
            <a:spLocks noGrp="1"/>
          </p:cNvSpPr>
          <p:nvPr>
            <p:ph type="body" idx="4294967295"/>
          </p:nvPr>
        </p:nvSpPr>
        <p:spPr>
          <a:xfrm>
            <a:off x="428596" y="4786322"/>
            <a:ext cx="8001056" cy="1785950"/>
          </a:xfrm>
        </p:spPr>
        <p:txBody>
          <a:bodyPr>
            <a:noAutofit/>
          </a:bodyPr>
          <a:lstStyle/>
          <a:p>
            <a:pPr marL="0">
              <a:lnSpc>
                <a:spcPct val="114000"/>
              </a:lnSpc>
              <a:spcAft>
                <a:spcPts val="600"/>
              </a:spcAft>
              <a:buNone/>
            </a:pPr>
            <a:r>
              <a:rPr lang="en-GB" sz="2000" dirty="0" smtClean="0"/>
              <a:t> </a:t>
            </a:r>
          </a:p>
          <a:p>
            <a:pPr marL="0">
              <a:lnSpc>
                <a:spcPct val="114000"/>
              </a:lnSpc>
              <a:spcAft>
                <a:spcPts val="600"/>
              </a:spcAft>
              <a:buNone/>
            </a:pPr>
            <a:endParaRPr lang="en-GB" sz="2000" dirty="0" smtClean="0"/>
          </a:p>
          <a:p>
            <a:pPr marL="0">
              <a:lnSpc>
                <a:spcPct val="114000"/>
              </a:lnSpc>
              <a:spcAft>
                <a:spcPts val="600"/>
              </a:spcAft>
              <a:buNone/>
            </a:pPr>
            <a:endParaRPr lang="en-GB" sz="2000" dirty="0" smtClean="0"/>
          </a:p>
          <a:p>
            <a:pPr marL="0">
              <a:lnSpc>
                <a:spcPct val="114000"/>
              </a:lnSpc>
              <a:spcAft>
                <a:spcPts val="600"/>
              </a:spcAft>
              <a:buNone/>
            </a:pPr>
            <a:endParaRPr lang="en-GB" sz="2000" dirty="0" smtClean="0"/>
          </a:p>
          <a:p>
            <a:pPr marL="0">
              <a:lnSpc>
                <a:spcPct val="114000"/>
              </a:lnSpc>
              <a:spcAft>
                <a:spcPts val="600"/>
              </a:spcAft>
              <a:buNone/>
            </a:pPr>
            <a:endParaRPr lang="en-GB" sz="2000" dirty="0" smtClean="0"/>
          </a:p>
          <a:p>
            <a:pPr marL="0">
              <a:lnSpc>
                <a:spcPct val="114000"/>
              </a:lnSpc>
              <a:spcAft>
                <a:spcPts val="600"/>
              </a:spcAft>
              <a:buNone/>
            </a:pPr>
            <a:endParaRPr lang="en-GB" sz="2000" dirty="0" smtClean="0"/>
          </a:p>
        </p:txBody>
      </p:sp>
      <p:pic>
        <p:nvPicPr>
          <p:cNvPr id="89091" name="Picture 3"/>
          <p:cNvPicPr>
            <a:picLocks noChangeAspect="1" noChangeArrowheads="1"/>
          </p:cNvPicPr>
          <p:nvPr/>
        </p:nvPicPr>
        <p:blipFill>
          <a:blip r:embed="rId3" cstate="print">
            <a:clrChange>
              <a:clrFrom>
                <a:srgbClr val="FC00FF"/>
              </a:clrFrom>
              <a:clrTo>
                <a:srgbClr val="FC00FF">
                  <a:alpha val="0"/>
                </a:srgbClr>
              </a:clrTo>
            </a:clrChange>
          </a:blip>
          <a:srcRect/>
          <a:stretch>
            <a:fillRect/>
          </a:stretch>
        </p:blipFill>
        <p:spPr bwMode="auto">
          <a:xfrm>
            <a:off x="2962285" y="1914199"/>
            <a:ext cx="6181715" cy="4943825"/>
          </a:xfrm>
          <a:prstGeom prst="rect">
            <a:avLst/>
          </a:prstGeom>
          <a:noFill/>
          <a:ln w="9525">
            <a:noFill/>
            <a:miter lim="800000"/>
            <a:headEnd/>
            <a:tailEnd/>
          </a:ln>
          <a:effectLst/>
        </p:spPr>
      </p:pic>
      <p:sp>
        <p:nvSpPr>
          <p:cNvPr id="7" name="Text Placeholder 5"/>
          <p:cNvSpPr>
            <a:spLocks noGrp="1"/>
          </p:cNvSpPr>
          <p:nvPr>
            <p:ph type="body" idx="4294967295"/>
          </p:nvPr>
        </p:nvSpPr>
        <p:spPr>
          <a:xfrm>
            <a:off x="642910" y="3214686"/>
            <a:ext cx="2214578" cy="1785950"/>
          </a:xfrm>
        </p:spPr>
        <p:txBody>
          <a:bodyPr>
            <a:noAutofit/>
          </a:bodyPr>
          <a:lstStyle/>
          <a:p>
            <a:pPr marL="0">
              <a:lnSpc>
                <a:spcPct val="114000"/>
              </a:lnSpc>
              <a:spcAft>
                <a:spcPts val="600"/>
              </a:spcAft>
              <a:buNone/>
            </a:pPr>
            <a:r>
              <a:rPr lang="en-GB" sz="2000" dirty="0" smtClean="0"/>
              <a:t>The method is often used to model heavily occluded environments with high depth complexity (e.g. indoor environments)</a:t>
            </a:r>
          </a:p>
          <a:p>
            <a:pPr marL="0">
              <a:lnSpc>
                <a:spcPct val="114000"/>
              </a:lnSpc>
              <a:spcAft>
                <a:spcPts val="600"/>
              </a:spcAft>
              <a:buNone/>
            </a:pPr>
            <a:r>
              <a:rPr lang="en-GB" sz="2000" dirty="0" smtClean="0"/>
              <a:t>.</a:t>
            </a:r>
          </a:p>
          <a:p>
            <a:pPr marL="0">
              <a:lnSpc>
                <a:spcPct val="114000"/>
              </a:lnSpc>
              <a:spcAft>
                <a:spcPts val="600"/>
              </a:spcAft>
              <a:buNone/>
            </a:pPr>
            <a:endParaRPr lang="en-GB" sz="2000" dirty="0" smtClean="0"/>
          </a:p>
          <a:p>
            <a:pPr marL="0">
              <a:lnSpc>
                <a:spcPct val="114000"/>
              </a:lnSpc>
              <a:spcAft>
                <a:spcPts val="600"/>
              </a:spcAft>
              <a:buNone/>
            </a:pPr>
            <a:endParaRPr lang="en-GB" sz="2000" dirty="0" smtClean="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9091"/>
                                        </p:tgtEl>
                                        <p:attrNameLst>
                                          <p:attrName>style.visibility</p:attrName>
                                        </p:attrNameLst>
                                      </p:cBhvr>
                                      <p:to>
                                        <p:strVal val="visible"/>
                                      </p:to>
                                    </p:set>
                                    <p:animEffect transition="in" filter="fade">
                                      <p:cBhvr>
                                        <p:cTn id="7" dur="500"/>
                                        <p:tgtEl>
                                          <p:spTgt spid="89091"/>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animEffect transition="in" filter="fade">
                                      <p:cBhvr>
                                        <p:cTn id="11" dur="500"/>
                                        <p:tgtEl>
                                          <p:spTgt spid="5">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7">
                                            <p:txEl>
                                              <p:pRg st="0" end="0"/>
                                            </p:txEl>
                                          </p:spTgt>
                                        </p:tgtEl>
                                        <p:attrNameLst>
                                          <p:attrName>style.visibility</p:attrName>
                                        </p:attrNameLst>
                                      </p:cBhvr>
                                      <p:to>
                                        <p:strVal val="visible"/>
                                      </p:to>
                                    </p:set>
                                    <p:animEffect transition="in" filter="fade">
                                      <p:cBhvr>
                                        <p:cTn id="15" dur="500"/>
                                        <p:tgtEl>
                                          <p:spTgt spid="7">
                                            <p:txEl>
                                              <p:pRg st="0" end="0"/>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7">
                                            <p:txEl>
                                              <p:pRg st="1" end="1"/>
                                            </p:txEl>
                                          </p:spTgt>
                                        </p:tgtEl>
                                        <p:attrNameLst>
                                          <p:attrName>style.visibility</p:attrName>
                                        </p:attrNameLst>
                                      </p:cBhvr>
                                      <p:to>
                                        <p:strVal val="visible"/>
                                      </p:to>
                                    </p:set>
                                    <p:animEffect transition="in" filter="fade">
                                      <p:cBhvr>
                                        <p:cTn id="19" dur="500"/>
                                        <p:tgtEl>
                                          <p:spTgt spid="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7"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1"/>
          <p:cNvSpPr txBox="1">
            <a:spLocks/>
          </p:cNvSpPr>
          <p:nvPr/>
        </p:nvSpPr>
        <p:spPr>
          <a:xfrm>
            <a:off x="571472" y="571480"/>
            <a:ext cx="7929618" cy="914400"/>
          </a:xfrm>
          <a:prstGeom prst="rect">
            <a:avLst/>
          </a:prstGeom>
          <a:effectLst>
            <a:innerShdw blurRad="114300">
              <a:prstClr val="black"/>
            </a:innerShdw>
          </a:effectLst>
        </p:spPr>
        <p:txBody>
          <a:bodyPr vert="horz" anchor="t">
            <a:noAutofit/>
          </a:bodyPr>
          <a:lstStyle>
            <a:extLst/>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sz="3600" spc="-150" dirty="0" smtClean="0">
                <a:solidFill>
                  <a:schemeClr val="tx1">
                    <a:lumMod val="95000"/>
                    <a:lumOff val="5000"/>
                  </a:schemeClr>
                </a:solidFill>
                <a:effectLst>
                  <a:innerShdw blurRad="63500" dist="50800" dir="2700000">
                    <a:prstClr val="black">
                      <a:alpha val="50000"/>
                    </a:prstClr>
                  </a:innerShdw>
                </a:effectLst>
                <a:latin typeface="+mj-lt"/>
                <a:ea typeface="+mj-ea"/>
                <a:cs typeface="+mj-cs"/>
              </a:rPr>
              <a:t>Cells and portals</a:t>
            </a:r>
            <a:endParaRPr kumimoji="0" lang="en-US" sz="3200" b="1" i="0" u="none" strike="dblStrike" kern="1200" cap="small" spc="-150" normalizeH="0" noProof="0" dirty="0">
              <a:ln>
                <a:noFill/>
              </a:ln>
              <a:solidFill>
                <a:schemeClr val="accent2"/>
              </a:solidFill>
              <a:effectLst>
                <a:innerShdw blurRad="63500" dist="50800" dir="2700000">
                  <a:prstClr val="black">
                    <a:alpha val="50000"/>
                  </a:prstClr>
                </a:innerShdw>
              </a:effectLst>
              <a:uLnTx/>
              <a:uFillTx/>
              <a:latin typeface="+mj-lt"/>
              <a:ea typeface="+mj-ea"/>
              <a:cs typeface="+mj-cs"/>
            </a:endParaRPr>
          </a:p>
        </p:txBody>
      </p:sp>
      <p:sp>
        <p:nvSpPr>
          <p:cNvPr id="18" name="Text Placeholder 5"/>
          <p:cNvSpPr>
            <a:spLocks noGrp="1"/>
          </p:cNvSpPr>
          <p:nvPr>
            <p:ph type="body" idx="4294967295"/>
          </p:nvPr>
        </p:nvSpPr>
        <p:spPr>
          <a:xfrm>
            <a:off x="500034" y="1500174"/>
            <a:ext cx="8001056" cy="1785950"/>
          </a:xfrm>
        </p:spPr>
        <p:txBody>
          <a:bodyPr>
            <a:noAutofit/>
          </a:bodyPr>
          <a:lstStyle/>
          <a:p>
            <a:pPr marL="0">
              <a:lnSpc>
                <a:spcPct val="114000"/>
              </a:lnSpc>
              <a:spcAft>
                <a:spcPts val="600"/>
              </a:spcAft>
              <a:buNone/>
            </a:pPr>
            <a:r>
              <a:rPr lang="en-GB" sz="2000" dirty="0" smtClean="0"/>
              <a:t> </a:t>
            </a:r>
          </a:p>
          <a:p>
            <a:pPr marL="0">
              <a:lnSpc>
                <a:spcPct val="114000"/>
              </a:lnSpc>
              <a:spcAft>
                <a:spcPts val="600"/>
              </a:spcAft>
              <a:buNone/>
            </a:pPr>
            <a:endParaRPr lang="en-GB" sz="2000" dirty="0" smtClean="0"/>
          </a:p>
          <a:p>
            <a:pPr marL="0">
              <a:lnSpc>
                <a:spcPct val="114000"/>
              </a:lnSpc>
              <a:spcAft>
                <a:spcPts val="600"/>
              </a:spcAft>
              <a:buNone/>
            </a:pPr>
            <a:endParaRPr lang="en-GB" sz="2000" dirty="0" smtClean="0"/>
          </a:p>
          <a:p>
            <a:pPr marL="0">
              <a:lnSpc>
                <a:spcPct val="114000"/>
              </a:lnSpc>
              <a:spcAft>
                <a:spcPts val="600"/>
              </a:spcAft>
              <a:buNone/>
            </a:pPr>
            <a:endParaRPr lang="en-GB" sz="2000" dirty="0" smtClean="0"/>
          </a:p>
          <a:p>
            <a:pPr marL="0">
              <a:lnSpc>
                <a:spcPct val="114000"/>
              </a:lnSpc>
              <a:spcAft>
                <a:spcPts val="600"/>
              </a:spcAft>
              <a:buNone/>
            </a:pPr>
            <a:endParaRPr lang="en-GB" sz="2000" dirty="0" smtClean="0"/>
          </a:p>
          <a:p>
            <a:pPr marL="0">
              <a:lnSpc>
                <a:spcPct val="114000"/>
              </a:lnSpc>
              <a:spcAft>
                <a:spcPts val="600"/>
              </a:spcAft>
              <a:buNone/>
            </a:pPr>
            <a:endParaRPr lang="en-GB" sz="2000" dirty="0" smtClean="0"/>
          </a:p>
        </p:txBody>
      </p:sp>
      <p:sp>
        <p:nvSpPr>
          <p:cNvPr id="5" name="Text Placeholder 5"/>
          <p:cNvSpPr>
            <a:spLocks noGrp="1"/>
          </p:cNvSpPr>
          <p:nvPr>
            <p:ph type="body" idx="4294967295"/>
          </p:nvPr>
        </p:nvSpPr>
        <p:spPr>
          <a:xfrm>
            <a:off x="642910" y="1357298"/>
            <a:ext cx="7786742" cy="1785950"/>
          </a:xfrm>
        </p:spPr>
        <p:txBody>
          <a:bodyPr>
            <a:noAutofit/>
          </a:bodyPr>
          <a:lstStyle/>
          <a:p>
            <a:pPr marL="0">
              <a:lnSpc>
                <a:spcPct val="114000"/>
              </a:lnSpc>
              <a:spcAft>
                <a:spcPts val="600"/>
              </a:spcAft>
              <a:buNone/>
            </a:pPr>
            <a:r>
              <a:rPr lang="en-GB" sz="2000" dirty="0" smtClean="0"/>
              <a:t>The method proceeds by dividing the world into regions (cells) and the boundaries that connect them (portals). The portals define connections between cells and both directly and indirectly determines which cells can be viewed from a given cell.</a:t>
            </a:r>
          </a:p>
          <a:p>
            <a:pPr marL="0">
              <a:lnSpc>
                <a:spcPct val="114000"/>
              </a:lnSpc>
              <a:spcAft>
                <a:spcPts val="600"/>
              </a:spcAft>
              <a:buNone/>
            </a:pPr>
            <a:endParaRPr lang="en-GB" sz="2000" dirty="0" smtClean="0"/>
          </a:p>
          <a:p>
            <a:pPr marL="0">
              <a:lnSpc>
                <a:spcPct val="114000"/>
              </a:lnSpc>
              <a:spcAft>
                <a:spcPts val="600"/>
              </a:spcAft>
              <a:buNone/>
            </a:pPr>
            <a:endParaRPr lang="en-GB" sz="2000" dirty="0" smtClean="0"/>
          </a:p>
          <a:p>
            <a:pPr marL="0">
              <a:lnSpc>
                <a:spcPct val="114000"/>
              </a:lnSpc>
              <a:spcAft>
                <a:spcPts val="600"/>
              </a:spcAft>
              <a:buNone/>
            </a:pPr>
            <a:endParaRPr lang="en-GB" sz="2000" dirty="0" smtClean="0"/>
          </a:p>
        </p:txBody>
      </p:sp>
      <p:sp>
        <p:nvSpPr>
          <p:cNvPr id="10" name="Text Placeholder 5"/>
          <p:cNvSpPr>
            <a:spLocks noGrp="1"/>
          </p:cNvSpPr>
          <p:nvPr>
            <p:ph type="body" idx="4294967295"/>
          </p:nvPr>
        </p:nvSpPr>
        <p:spPr>
          <a:xfrm>
            <a:off x="428596" y="4786322"/>
            <a:ext cx="8001056" cy="1785950"/>
          </a:xfrm>
        </p:spPr>
        <p:txBody>
          <a:bodyPr>
            <a:noAutofit/>
          </a:bodyPr>
          <a:lstStyle/>
          <a:p>
            <a:pPr marL="0">
              <a:lnSpc>
                <a:spcPct val="114000"/>
              </a:lnSpc>
              <a:spcAft>
                <a:spcPts val="600"/>
              </a:spcAft>
              <a:buNone/>
            </a:pPr>
            <a:r>
              <a:rPr lang="en-GB" sz="2000" dirty="0" smtClean="0"/>
              <a:t> </a:t>
            </a:r>
          </a:p>
          <a:p>
            <a:pPr marL="0">
              <a:lnSpc>
                <a:spcPct val="114000"/>
              </a:lnSpc>
              <a:spcAft>
                <a:spcPts val="600"/>
              </a:spcAft>
              <a:buNone/>
            </a:pPr>
            <a:endParaRPr lang="en-GB" sz="2000" dirty="0" smtClean="0"/>
          </a:p>
          <a:p>
            <a:pPr marL="0">
              <a:lnSpc>
                <a:spcPct val="114000"/>
              </a:lnSpc>
              <a:spcAft>
                <a:spcPts val="600"/>
              </a:spcAft>
              <a:buNone/>
            </a:pPr>
            <a:endParaRPr lang="en-GB" sz="2000" dirty="0" smtClean="0"/>
          </a:p>
          <a:p>
            <a:pPr marL="0">
              <a:lnSpc>
                <a:spcPct val="114000"/>
              </a:lnSpc>
              <a:spcAft>
                <a:spcPts val="600"/>
              </a:spcAft>
              <a:buNone/>
            </a:pPr>
            <a:endParaRPr lang="en-GB" sz="2000" dirty="0" smtClean="0"/>
          </a:p>
          <a:p>
            <a:pPr marL="0">
              <a:lnSpc>
                <a:spcPct val="114000"/>
              </a:lnSpc>
              <a:spcAft>
                <a:spcPts val="600"/>
              </a:spcAft>
              <a:buNone/>
            </a:pPr>
            <a:endParaRPr lang="en-GB" sz="2000" dirty="0" smtClean="0"/>
          </a:p>
          <a:p>
            <a:pPr marL="0">
              <a:lnSpc>
                <a:spcPct val="114000"/>
              </a:lnSpc>
              <a:spcAft>
                <a:spcPts val="600"/>
              </a:spcAft>
              <a:buNone/>
            </a:pPr>
            <a:endParaRPr lang="en-GB" sz="2000" dirty="0" smtClean="0"/>
          </a:p>
        </p:txBody>
      </p:sp>
      <p:pic>
        <p:nvPicPr>
          <p:cNvPr id="7" name="Picture 6"/>
          <p:cNvPicPr/>
          <p:nvPr/>
        </p:nvPicPr>
        <p:blipFill>
          <a:blip r:embed="rId3" cstate="print">
            <a:clrChange>
              <a:clrFrom>
                <a:srgbClr val="FFFFFF"/>
              </a:clrFrom>
              <a:clrTo>
                <a:srgbClr val="FFFFFF">
                  <a:alpha val="0"/>
                </a:srgbClr>
              </a:clrTo>
            </a:clrChange>
          </a:blip>
          <a:srcRect/>
          <a:stretch>
            <a:fillRect/>
          </a:stretch>
        </p:blipFill>
        <p:spPr bwMode="auto">
          <a:xfrm>
            <a:off x="3912588" y="2643182"/>
            <a:ext cx="4874254" cy="3012819"/>
          </a:xfrm>
          <a:prstGeom prst="rect">
            <a:avLst/>
          </a:prstGeom>
          <a:noFill/>
          <a:ln w="9525">
            <a:noFill/>
            <a:miter lim="800000"/>
            <a:headEnd/>
            <a:tailEnd/>
          </a:ln>
        </p:spPr>
      </p:pic>
      <p:grpSp>
        <p:nvGrpSpPr>
          <p:cNvPr id="11" name="Group 10"/>
          <p:cNvGrpSpPr/>
          <p:nvPr/>
        </p:nvGrpSpPr>
        <p:grpSpPr>
          <a:xfrm>
            <a:off x="175173" y="2784465"/>
            <a:ext cx="3558638" cy="3848302"/>
            <a:chOff x="175173" y="2784465"/>
            <a:chExt cx="3558638" cy="3848302"/>
          </a:xfrm>
        </p:grpSpPr>
        <p:pic>
          <p:nvPicPr>
            <p:cNvPr id="8" name="Picture 4" descr="http://www.organizationplusca.com/images/postit.jpg"/>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rot="21046725">
              <a:off x="175173" y="2784465"/>
              <a:ext cx="3558638" cy="3525456"/>
            </a:xfrm>
            <a:prstGeom prst="rect">
              <a:avLst/>
            </a:prstGeom>
            <a:noFill/>
          </p:spPr>
        </p:pic>
        <p:sp>
          <p:nvSpPr>
            <p:cNvPr id="12" name="Text Placeholder 5"/>
            <p:cNvSpPr txBox="1">
              <a:spLocks/>
            </p:cNvSpPr>
            <p:nvPr/>
          </p:nvSpPr>
          <p:spPr>
            <a:xfrm rot="21104996">
              <a:off x="268803" y="3388991"/>
              <a:ext cx="3373542" cy="3243776"/>
            </a:xfrm>
            <a:prstGeom prst="rect">
              <a:avLst/>
            </a:prstGeom>
          </p:spPr>
          <p:txBody>
            <a:bodyPr vert="horz" tIns="0">
              <a:normAutofit fontScale="62500" lnSpcReduction="20000"/>
            </a:bodyPr>
            <a:lstStyle/>
            <a:p>
              <a:pPr lvl="0">
                <a:spcAft>
                  <a:spcPts val="1200"/>
                </a:spcAft>
                <a:buClr>
                  <a:srgbClr val="00B050"/>
                </a:buClr>
                <a:buSzPct val="130000"/>
                <a:defRPr/>
              </a:pPr>
              <a:r>
                <a:rPr lang="en-GB" sz="2400" b="1" dirty="0" smtClean="0">
                  <a:solidFill>
                    <a:schemeClr val="tx1">
                      <a:lumMod val="85000"/>
                      <a:lumOff val="15000"/>
                    </a:schemeClr>
                  </a:solidFill>
                  <a:latin typeface="Segoe Print" pitchFamily="2" charset="0"/>
                </a:rPr>
                <a:t>Aside: </a:t>
              </a:r>
              <a:r>
                <a:rPr lang="en-GB" sz="2400" dirty="0" smtClean="0">
                  <a:solidFill>
                    <a:schemeClr val="tx1">
                      <a:lumMod val="85000"/>
                      <a:lumOff val="15000"/>
                    </a:schemeClr>
                  </a:solidFill>
                  <a:latin typeface="Segoe Print" pitchFamily="2" charset="0"/>
                </a:rPr>
                <a:t>Rendering a scene starts with drawing the geometry in the cell containing the camera. </a:t>
              </a:r>
            </a:p>
            <a:p>
              <a:pPr lvl="0">
                <a:spcAft>
                  <a:spcPts val="1200"/>
                </a:spcAft>
                <a:buClr>
                  <a:srgbClr val="00B050"/>
                </a:buClr>
                <a:buSzPct val="130000"/>
                <a:defRPr/>
              </a:pPr>
              <a:r>
                <a:rPr lang="en-GB" sz="2400" dirty="0" smtClean="0">
                  <a:solidFill>
                    <a:schemeClr val="tx1">
                      <a:lumMod val="85000"/>
                      <a:lumOff val="15000"/>
                    </a:schemeClr>
                  </a:solidFill>
                  <a:latin typeface="Segoe Print" pitchFamily="2" charset="0"/>
                </a:rPr>
                <a:t>The rendering function is recursively called for adjoining cells whose portals are visible to the camera. </a:t>
              </a:r>
            </a:p>
            <a:p>
              <a:pPr lvl="0">
                <a:spcAft>
                  <a:spcPts val="1200"/>
                </a:spcAft>
                <a:buClr>
                  <a:srgbClr val="00B050"/>
                </a:buClr>
                <a:buSzPct val="130000"/>
                <a:defRPr/>
              </a:pPr>
              <a:r>
                <a:rPr lang="en-GB" sz="2400" dirty="0" smtClean="0">
                  <a:solidFill>
                    <a:schemeClr val="tx1">
                      <a:lumMod val="85000"/>
                      <a:lumOff val="15000"/>
                    </a:schemeClr>
                  </a:solidFill>
                  <a:latin typeface="Segoe Print" pitchFamily="2" charset="0"/>
                </a:rPr>
                <a:t>During recursion, portals are clipped against the current portal, narrowing the view. Recursion stops when the clipped portal becomes empty or no unvisited neighbouring cells are available.</a:t>
              </a:r>
            </a:p>
            <a:p>
              <a:pPr lvl="0">
                <a:spcAft>
                  <a:spcPts val="1200"/>
                </a:spcAft>
                <a:buClr>
                  <a:srgbClr val="00B050"/>
                </a:buClr>
                <a:buSzPct val="130000"/>
                <a:defRPr/>
              </a:pPr>
              <a:endParaRPr lang="en-GB" sz="2400" dirty="0" smtClean="0">
                <a:solidFill>
                  <a:schemeClr val="tx1">
                    <a:lumMod val="85000"/>
                    <a:lumOff val="15000"/>
                  </a:schemeClr>
                </a:solidFill>
                <a:latin typeface="Segoe Print" pitchFamily="2"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1"/>
          <p:cNvSpPr txBox="1">
            <a:spLocks/>
          </p:cNvSpPr>
          <p:nvPr/>
        </p:nvSpPr>
        <p:spPr>
          <a:xfrm>
            <a:off x="571472" y="571480"/>
            <a:ext cx="7929618" cy="914400"/>
          </a:xfrm>
          <a:prstGeom prst="rect">
            <a:avLst/>
          </a:prstGeom>
          <a:effectLst>
            <a:innerShdw blurRad="114300">
              <a:prstClr val="black"/>
            </a:innerShdw>
          </a:effectLst>
        </p:spPr>
        <p:txBody>
          <a:bodyPr vert="horz" anchor="t">
            <a:noAutofit/>
          </a:bodyPr>
          <a:lstStyle>
            <a:extLst/>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sz="3600" spc="-150" noProof="0" dirty="0" smtClean="0">
                <a:solidFill>
                  <a:schemeClr val="tx1">
                    <a:lumMod val="95000"/>
                    <a:lumOff val="5000"/>
                  </a:schemeClr>
                </a:solidFill>
                <a:effectLst>
                  <a:innerShdw blurRad="63500" dist="50800" dir="2700000">
                    <a:prstClr val="black">
                      <a:alpha val="50000"/>
                    </a:prstClr>
                  </a:innerShdw>
                </a:effectLst>
                <a:latin typeface="+mj-lt"/>
                <a:ea typeface="+mj-ea"/>
                <a:cs typeface="+mj-cs"/>
              </a:rPr>
              <a:t>Spatial Partitioning</a:t>
            </a:r>
            <a:endParaRPr kumimoji="0" lang="en-US" sz="3200" b="1" i="0" u="none" strike="dblStrike" kern="1200" cap="small" spc="-150" normalizeH="0" noProof="0" dirty="0">
              <a:ln>
                <a:noFill/>
              </a:ln>
              <a:solidFill>
                <a:schemeClr val="accent2"/>
              </a:solidFill>
              <a:effectLst>
                <a:innerShdw blurRad="63500" dist="50800" dir="2700000">
                  <a:prstClr val="black">
                    <a:alpha val="50000"/>
                  </a:prstClr>
                </a:innerShdw>
              </a:effectLst>
              <a:uLnTx/>
              <a:uFillTx/>
              <a:latin typeface="+mj-lt"/>
              <a:ea typeface="+mj-ea"/>
              <a:cs typeface="+mj-cs"/>
            </a:endParaRPr>
          </a:p>
        </p:txBody>
      </p:sp>
      <p:sp>
        <p:nvSpPr>
          <p:cNvPr id="18" name="Text Placeholder 5"/>
          <p:cNvSpPr>
            <a:spLocks noGrp="1"/>
          </p:cNvSpPr>
          <p:nvPr>
            <p:ph type="body" idx="4294967295"/>
          </p:nvPr>
        </p:nvSpPr>
        <p:spPr>
          <a:xfrm>
            <a:off x="500034" y="1428736"/>
            <a:ext cx="8001056" cy="1785950"/>
          </a:xfrm>
        </p:spPr>
        <p:txBody>
          <a:bodyPr>
            <a:noAutofit/>
          </a:bodyPr>
          <a:lstStyle/>
          <a:p>
            <a:pPr marL="0">
              <a:lnSpc>
                <a:spcPct val="114000"/>
              </a:lnSpc>
              <a:spcAft>
                <a:spcPts val="600"/>
              </a:spcAft>
              <a:buNone/>
            </a:pPr>
            <a:r>
              <a:rPr lang="en-GB" sz="2000" dirty="0" smtClean="0"/>
              <a:t>As with the use of bounding volume hierarchies, the goal behind spatial partitioning approaches is to restrict the number of </a:t>
            </a:r>
            <a:r>
              <a:rPr lang="en-GB" sz="2000" dirty="0" err="1" smtClean="0"/>
              <a:t>pairwise</a:t>
            </a:r>
            <a:r>
              <a:rPr lang="en-GB" sz="2000" dirty="0" smtClean="0"/>
              <a:t> tests that need to be performed within broad-phase processing.</a:t>
            </a:r>
          </a:p>
          <a:p>
            <a:pPr marL="0">
              <a:lnSpc>
                <a:spcPct val="114000"/>
              </a:lnSpc>
              <a:spcAft>
                <a:spcPts val="600"/>
              </a:spcAft>
              <a:buNone/>
            </a:pPr>
            <a:r>
              <a:rPr lang="en-GB" sz="2000" dirty="0" smtClean="0"/>
              <a:t>Spatial partitioning techniques operate by dividing space into a number of regions that can be quickly tested against each object. </a:t>
            </a:r>
          </a:p>
          <a:p>
            <a:pPr marL="0">
              <a:lnSpc>
                <a:spcPct val="114000"/>
              </a:lnSpc>
              <a:spcAft>
                <a:spcPts val="600"/>
              </a:spcAft>
              <a:buNone/>
            </a:pPr>
            <a:r>
              <a:rPr lang="en-GB" sz="2000" dirty="0" smtClean="0"/>
              <a:t>Two types of spatial partitioning will be considered: grids and trees.</a:t>
            </a:r>
          </a:p>
          <a:p>
            <a:pPr marL="0">
              <a:lnSpc>
                <a:spcPct val="114000"/>
              </a:lnSpc>
              <a:spcAft>
                <a:spcPts val="600"/>
              </a:spcAft>
              <a:buNone/>
            </a:pPr>
            <a:r>
              <a:rPr lang="en-GB" sz="2000" dirty="0" smtClean="0"/>
              <a:t>Additionally, a spatial sorting approach will also be considered.</a:t>
            </a:r>
          </a:p>
          <a:p>
            <a:pPr marL="0">
              <a:lnSpc>
                <a:spcPct val="114000"/>
              </a:lnSpc>
              <a:spcAft>
                <a:spcPts val="600"/>
              </a:spcAft>
              <a:buNone/>
            </a:pPr>
            <a:endParaRPr lang="en-GB" sz="2000" dirty="0" smtClean="0"/>
          </a:p>
        </p:txBody>
      </p:sp>
      <p:pic>
        <p:nvPicPr>
          <p:cNvPr id="56322" name="Picture 2" descr="http://dl-client.getdropbox.com/u/36547/Images/blog/QuadtreePost/withQuadTreeOn.png"/>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5529753" y="4500570"/>
            <a:ext cx="3542841" cy="2357430"/>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6322"/>
                                        </p:tgtEl>
                                        <p:attrNameLst>
                                          <p:attrName>style.visibility</p:attrName>
                                        </p:attrNameLst>
                                      </p:cBhvr>
                                      <p:to>
                                        <p:strVal val="visible"/>
                                      </p:to>
                                    </p:set>
                                    <p:animEffect transition="in" filter="fade">
                                      <p:cBhvr>
                                        <p:cTn id="7" dur="500"/>
                                        <p:tgtEl>
                                          <p:spTgt spid="5632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8">
                                            <p:txEl>
                                              <p:pRg st="0" end="0"/>
                                            </p:txEl>
                                          </p:spTgt>
                                        </p:tgtEl>
                                        <p:attrNameLst>
                                          <p:attrName>style.visibility</p:attrName>
                                        </p:attrNameLst>
                                      </p:cBhvr>
                                      <p:to>
                                        <p:strVal val="visible"/>
                                      </p:to>
                                    </p:set>
                                    <p:animEffect transition="in" filter="fade">
                                      <p:cBhvr>
                                        <p:cTn id="11" dur="500"/>
                                        <p:tgtEl>
                                          <p:spTgt spid="18">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8">
                                            <p:txEl>
                                              <p:pRg st="1" end="1"/>
                                            </p:txEl>
                                          </p:spTgt>
                                        </p:tgtEl>
                                        <p:attrNameLst>
                                          <p:attrName>style.visibility</p:attrName>
                                        </p:attrNameLst>
                                      </p:cBhvr>
                                      <p:to>
                                        <p:strVal val="visible"/>
                                      </p:to>
                                    </p:set>
                                    <p:animEffect transition="in" filter="fade">
                                      <p:cBhvr>
                                        <p:cTn id="15" dur="500"/>
                                        <p:tgtEl>
                                          <p:spTgt spid="18">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8">
                                            <p:txEl>
                                              <p:pRg st="2" end="2"/>
                                            </p:txEl>
                                          </p:spTgt>
                                        </p:tgtEl>
                                        <p:attrNameLst>
                                          <p:attrName>style.visibility</p:attrName>
                                        </p:attrNameLst>
                                      </p:cBhvr>
                                      <p:to>
                                        <p:strVal val="visible"/>
                                      </p:to>
                                    </p:set>
                                    <p:animEffect transition="in" filter="fade">
                                      <p:cBhvr>
                                        <p:cTn id="20" dur="500"/>
                                        <p:tgtEl>
                                          <p:spTgt spid="18">
                                            <p:txEl>
                                              <p:pRg st="2" end="2"/>
                                            </p:txEl>
                                          </p:spTgt>
                                        </p:tgtEl>
                                      </p:cBhvr>
                                    </p:animEffect>
                                  </p:childTnLst>
                                </p:cTn>
                              </p:par>
                            </p:childTnLst>
                          </p:cTn>
                        </p:par>
                        <p:par>
                          <p:cTn id="21" fill="hold">
                            <p:stCondLst>
                              <p:cond delay="500"/>
                            </p:stCondLst>
                            <p:childTnLst>
                              <p:par>
                                <p:cTn id="22" presetID="10" presetClass="entr" presetSubtype="0" fill="hold" grpId="0" nodeType="afterEffect">
                                  <p:stCondLst>
                                    <p:cond delay="0"/>
                                  </p:stCondLst>
                                  <p:childTnLst>
                                    <p:set>
                                      <p:cBhvr>
                                        <p:cTn id="23" dur="1" fill="hold">
                                          <p:stCondLst>
                                            <p:cond delay="0"/>
                                          </p:stCondLst>
                                        </p:cTn>
                                        <p:tgtEl>
                                          <p:spTgt spid="18">
                                            <p:txEl>
                                              <p:pRg st="3" end="3"/>
                                            </p:txEl>
                                          </p:spTgt>
                                        </p:tgtEl>
                                        <p:attrNameLst>
                                          <p:attrName>style.visibility</p:attrName>
                                        </p:attrNameLst>
                                      </p:cBhvr>
                                      <p:to>
                                        <p:strVal val="visible"/>
                                      </p:to>
                                    </p:set>
                                    <p:animEffect transition="in" filter="fade">
                                      <p:cBhvr>
                                        <p:cTn id="24" dur="500"/>
                                        <p:tgtEl>
                                          <p:spTgt spid="18">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uiExpand="1"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1"/>
          <p:cNvSpPr txBox="1">
            <a:spLocks/>
          </p:cNvSpPr>
          <p:nvPr/>
        </p:nvSpPr>
        <p:spPr>
          <a:xfrm>
            <a:off x="571472" y="571480"/>
            <a:ext cx="7929618" cy="914400"/>
          </a:xfrm>
          <a:prstGeom prst="rect">
            <a:avLst/>
          </a:prstGeom>
          <a:effectLst>
            <a:innerShdw blurRad="114300">
              <a:prstClr val="black"/>
            </a:innerShdw>
          </a:effectLst>
        </p:spPr>
        <p:txBody>
          <a:bodyPr vert="horz" anchor="t">
            <a:noAutofit/>
          </a:bodyPr>
          <a:lstStyle>
            <a:extLst/>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sz="3600" spc="-150" dirty="0" smtClean="0">
                <a:solidFill>
                  <a:schemeClr val="tx1">
                    <a:lumMod val="95000"/>
                    <a:lumOff val="5000"/>
                  </a:schemeClr>
                </a:solidFill>
                <a:effectLst>
                  <a:innerShdw blurRad="63500" dist="50800" dir="2700000">
                    <a:prstClr val="black">
                      <a:alpha val="50000"/>
                    </a:prstClr>
                  </a:innerShdw>
                </a:effectLst>
                <a:latin typeface="+mj-lt"/>
                <a:ea typeface="+mj-ea"/>
                <a:cs typeface="+mj-cs"/>
              </a:rPr>
              <a:t>Cells and portals</a:t>
            </a:r>
            <a:endParaRPr kumimoji="0" lang="en-US" sz="3200" b="1" i="0" u="none" strike="dblStrike" kern="1200" cap="small" spc="-150" normalizeH="0" noProof="0" dirty="0">
              <a:ln>
                <a:noFill/>
              </a:ln>
              <a:solidFill>
                <a:schemeClr val="accent2"/>
              </a:solidFill>
              <a:effectLst>
                <a:innerShdw blurRad="63500" dist="50800" dir="2700000">
                  <a:prstClr val="black">
                    <a:alpha val="50000"/>
                  </a:prstClr>
                </a:innerShdw>
              </a:effectLst>
              <a:uLnTx/>
              <a:uFillTx/>
              <a:latin typeface="+mj-lt"/>
              <a:ea typeface="+mj-ea"/>
              <a:cs typeface="+mj-cs"/>
            </a:endParaRPr>
          </a:p>
        </p:txBody>
      </p:sp>
      <p:sp>
        <p:nvSpPr>
          <p:cNvPr id="18" name="Text Placeholder 5"/>
          <p:cNvSpPr>
            <a:spLocks noGrp="1"/>
          </p:cNvSpPr>
          <p:nvPr>
            <p:ph type="body" idx="4294967295"/>
          </p:nvPr>
        </p:nvSpPr>
        <p:spPr>
          <a:xfrm>
            <a:off x="500034" y="1500174"/>
            <a:ext cx="8001056" cy="1785950"/>
          </a:xfrm>
        </p:spPr>
        <p:txBody>
          <a:bodyPr>
            <a:noAutofit/>
          </a:bodyPr>
          <a:lstStyle/>
          <a:p>
            <a:pPr marL="0">
              <a:lnSpc>
                <a:spcPct val="114000"/>
              </a:lnSpc>
              <a:spcAft>
                <a:spcPts val="600"/>
              </a:spcAft>
              <a:buNone/>
            </a:pPr>
            <a:r>
              <a:rPr lang="en-GB" sz="2000" dirty="0" smtClean="0"/>
              <a:t> </a:t>
            </a:r>
          </a:p>
          <a:p>
            <a:pPr marL="0">
              <a:lnSpc>
                <a:spcPct val="114000"/>
              </a:lnSpc>
              <a:spcAft>
                <a:spcPts val="600"/>
              </a:spcAft>
              <a:buNone/>
            </a:pPr>
            <a:endParaRPr lang="en-GB" sz="2000" dirty="0" smtClean="0"/>
          </a:p>
          <a:p>
            <a:pPr marL="0">
              <a:lnSpc>
                <a:spcPct val="114000"/>
              </a:lnSpc>
              <a:spcAft>
                <a:spcPts val="600"/>
              </a:spcAft>
              <a:buNone/>
            </a:pPr>
            <a:endParaRPr lang="en-GB" sz="2000" dirty="0" smtClean="0"/>
          </a:p>
          <a:p>
            <a:pPr marL="0">
              <a:lnSpc>
                <a:spcPct val="114000"/>
              </a:lnSpc>
              <a:spcAft>
                <a:spcPts val="600"/>
              </a:spcAft>
              <a:buNone/>
            </a:pPr>
            <a:endParaRPr lang="en-GB" sz="2000" dirty="0" smtClean="0"/>
          </a:p>
          <a:p>
            <a:pPr marL="0">
              <a:lnSpc>
                <a:spcPct val="114000"/>
              </a:lnSpc>
              <a:spcAft>
                <a:spcPts val="600"/>
              </a:spcAft>
              <a:buNone/>
            </a:pPr>
            <a:endParaRPr lang="en-GB" sz="2000" dirty="0" smtClean="0"/>
          </a:p>
          <a:p>
            <a:pPr marL="0">
              <a:lnSpc>
                <a:spcPct val="114000"/>
              </a:lnSpc>
              <a:spcAft>
                <a:spcPts val="600"/>
              </a:spcAft>
              <a:buNone/>
            </a:pPr>
            <a:endParaRPr lang="en-GB" sz="2000" dirty="0" smtClean="0"/>
          </a:p>
        </p:txBody>
      </p:sp>
      <p:sp>
        <p:nvSpPr>
          <p:cNvPr id="5" name="Text Placeholder 5"/>
          <p:cNvSpPr>
            <a:spLocks noGrp="1"/>
          </p:cNvSpPr>
          <p:nvPr>
            <p:ph type="body" idx="4294967295"/>
          </p:nvPr>
        </p:nvSpPr>
        <p:spPr>
          <a:xfrm>
            <a:off x="642910" y="1357298"/>
            <a:ext cx="7786742" cy="1785950"/>
          </a:xfrm>
        </p:spPr>
        <p:txBody>
          <a:bodyPr>
            <a:noAutofit/>
          </a:bodyPr>
          <a:lstStyle/>
          <a:p>
            <a:pPr marL="0">
              <a:lnSpc>
                <a:spcPct val="114000"/>
              </a:lnSpc>
              <a:spcAft>
                <a:spcPts val="600"/>
              </a:spcAft>
              <a:buNone/>
            </a:pPr>
            <a:r>
              <a:rPr lang="en-GB" sz="2000" dirty="0" smtClean="0"/>
              <a:t>The same cells-and-portals structure can also be used for collision detection queries. </a:t>
            </a:r>
          </a:p>
          <a:p>
            <a:pPr marL="0">
              <a:lnSpc>
                <a:spcPct val="114000"/>
              </a:lnSpc>
              <a:spcAft>
                <a:spcPts val="600"/>
              </a:spcAft>
              <a:buNone/>
            </a:pPr>
            <a:r>
              <a:rPr lang="en-GB" sz="2000" dirty="0" smtClean="0"/>
              <a:t>Objects are associated with the cells containing their centre point. Following movement, a ray test can be used to check if the object has left its current cell. </a:t>
            </a:r>
          </a:p>
          <a:p>
            <a:pPr marL="0">
              <a:lnSpc>
                <a:spcPct val="114000"/>
              </a:lnSpc>
              <a:spcAft>
                <a:spcPts val="600"/>
              </a:spcAft>
              <a:buNone/>
            </a:pPr>
            <a:endParaRPr lang="en-GB" sz="2000" dirty="0" smtClean="0"/>
          </a:p>
        </p:txBody>
      </p:sp>
      <p:sp>
        <p:nvSpPr>
          <p:cNvPr id="10" name="Text Placeholder 5"/>
          <p:cNvSpPr>
            <a:spLocks noGrp="1"/>
          </p:cNvSpPr>
          <p:nvPr>
            <p:ph type="body" idx="4294967295"/>
          </p:nvPr>
        </p:nvSpPr>
        <p:spPr>
          <a:xfrm>
            <a:off x="428596" y="4786322"/>
            <a:ext cx="8001056" cy="1785950"/>
          </a:xfrm>
        </p:spPr>
        <p:txBody>
          <a:bodyPr>
            <a:noAutofit/>
          </a:bodyPr>
          <a:lstStyle/>
          <a:p>
            <a:pPr marL="0">
              <a:lnSpc>
                <a:spcPct val="114000"/>
              </a:lnSpc>
              <a:spcAft>
                <a:spcPts val="600"/>
              </a:spcAft>
              <a:buNone/>
            </a:pPr>
            <a:r>
              <a:rPr lang="en-GB" sz="2000" dirty="0" smtClean="0"/>
              <a:t> </a:t>
            </a:r>
          </a:p>
          <a:p>
            <a:pPr marL="0">
              <a:lnSpc>
                <a:spcPct val="114000"/>
              </a:lnSpc>
              <a:spcAft>
                <a:spcPts val="600"/>
              </a:spcAft>
              <a:buNone/>
            </a:pPr>
            <a:endParaRPr lang="en-GB" sz="2000" dirty="0" smtClean="0"/>
          </a:p>
          <a:p>
            <a:pPr marL="0">
              <a:lnSpc>
                <a:spcPct val="114000"/>
              </a:lnSpc>
              <a:spcAft>
                <a:spcPts val="600"/>
              </a:spcAft>
              <a:buNone/>
            </a:pPr>
            <a:endParaRPr lang="en-GB" sz="2000" dirty="0" smtClean="0"/>
          </a:p>
          <a:p>
            <a:pPr marL="0">
              <a:lnSpc>
                <a:spcPct val="114000"/>
              </a:lnSpc>
              <a:spcAft>
                <a:spcPts val="600"/>
              </a:spcAft>
              <a:buNone/>
            </a:pPr>
            <a:endParaRPr lang="en-GB" sz="2000" dirty="0" smtClean="0"/>
          </a:p>
          <a:p>
            <a:pPr marL="0">
              <a:lnSpc>
                <a:spcPct val="114000"/>
              </a:lnSpc>
              <a:spcAft>
                <a:spcPts val="600"/>
              </a:spcAft>
              <a:buNone/>
            </a:pPr>
            <a:endParaRPr lang="en-GB" sz="2000" dirty="0" smtClean="0"/>
          </a:p>
          <a:p>
            <a:pPr marL="0">
              <a:lnSpc>
                <a:spcPct val="114000"/>
              </a:lnSpc>
              <a:spcAft>
                <a:spcPts val="600"/>
              </a:spcAft>
              <a:buNone/>
            </a:pPr>
            <a:endParaRPr lang="en-GB" sz="2000" dirty="0" smtClean="0"/>
          </a:p>
        </p:txBody>
      </p:sp>
      <p:pic>
        <p:nvPicPr>
          <p:cNvPr id="90114" name="Picture 2"/>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4143372" y="3429000"/>
            <a:ext cx="4695820" cy="2695136"/>
          </a:xfrm>
          <a:prstGeom prst="rect">
            <a:avLst/>
          </a:prstGeom>
          <a:noFill/>
          <a:ln w="9525">
            <a:noFill/>
            <a:miter lim="800000"/>
            <a:headEnd/>
            <a:tailEnd/>
          </a:ln>
        </p:spPr>
      </p:pic>
      <p:sp>
        <p:nvSpPr>
          <p:cNvPr id="7" name="Text Placeholder 5"/>
          <p:cNvSpPr>
            <a:spLocks noGrp="1"/>
          </p:cNvSpPr>
          <p:nvPr>
            <p:ph type="body" idx="4294967295"/>
          </p:nvPr>
        </p:nvSpPr>
        <p:spPr>
          <a:xfrm>
            <a:off x="642910" y="3429000"/>
            <a:ext cx="3571900" cy="1785950"/>
          </a:xfrm>
        </p:spPr>
        <p:txBody>
          <a:bodyPr>
            <a:noAutofit/>
          </a:bodyPr>
          <a:lstStyle/>
          <a:p>
            <a:pPr marL="0">
              <a:lnSpc>
                <a:spcPct val="114000"/>
              </a:lnSpc>
              <a:spcAft>
                <a:spcPts val="600"/>
              </a:spcAft>
              <a:buNone/>
            </a:pPr>
            <a:r>
              <a:rPr lang="en-GB" sz="2000" dirty="0" smtClean="0"/>
              <a:t>For object-object queries,  given an object A only the objects in A’s assigned cell and those in adjoining cells whose portal A overlaps must be checked. For object-world collisions only the polygons in the current cell and those of any overlapped cells must be checked against</a:t>
            </a:r>
          </a:p>
          <a:p>
            <a:pPr marL="0">
              <a:lnSpc>
                <a:spcPct val="114000"/>
              </a:lnSpc>
              <a:spcAft>
                <a:spcPts val="600"/>
              </a:spcAft>
              <a:buNone/>
            </a:pPr>
            <a:endParaRPr lang="en-GB" sz="2000" dirty="0" smtClean="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90114"/>
                                        </p:tgtEl>
                                        <p:attrNameLst>
                                          <p:attrName>style.visibility</p:attrName>
                                        </p:attrNameLst>
                                      </p:cBhvr>
                                      <p:to>
                                        <p:strVal val="visible"/>
                                      </p:to>
                                    </p:set>
                                    <p:animEffect transition="in" filter="fade">
                                      <p:cBhvr>
                                        <p:cTn id="11" dur="500"/>
                                        <p:tgtEl>
                                          <p:spTgt spid="90114"/>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animEffect transition="in" filter="fade">
                                      <p:cBhvr>
                                        <p:cTn id="15" dur="500"/>
                                        <p:tgtEl>
                                          <p:spTgt spid="5">
                                            <p:txEl>
                                              <p:pRg st="1" end="1"/>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7">
                                            <p:txEl>
                                              <p:pRg st="0" end="0"/>
                                            </p:txEl>
                                          </p:spTgt>
                                        </p:tgtEl>
                                        <p:attrNameLst>
                                          <p:attrName>style.visibility</p:attrName>
                                        </p:attrNameLst>
                                      </p:cBhvr>
                                      <p:to>
                                        <p:strVal val="visible"/>
                                      </p:to>
                                    </p:set>
                                    <p:animEffect transition="in" filter="fade">
                                      <p:cBhvr>
                                        <p:cTn id="19"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P spid="7"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p:txBody>
          <a:bodyPr/>
          <a:lstStyle>
            <a:extLst/>
          </a:lstStyle>
          <a:p>
            <a:r>
              <a:rPr lang="en-US" cap="small" dirty="0" smtClean="0">
                <a:solidFill>
                  <a:schemeClr val="accent1"/>
                </a:solidFill>
              </a:rPr>
              <a:t>Directed Reading</a:t>
            </a:r>
            <a:endParaRPr lang="en-US" cap="small" dirty="0">
              <a:solidFill>
                <a:schemeClr val="accent1"/>
              </a:solidFill>
            </a:endParaRPr>
          </a:p>
        </p:txBody>
      </p:sp>
      <p:sp>
        <p:nvSpPr>
          <p:cNvPr id="3" name="Rectangle 2"/>
          <p:cNvSpPr>
            <a:spLocks noGrp="1"/>
          </p:cNvSpPr>
          <p:nvPr>
            <p:ph type="body" idx="1"/>
          </p:nvPr>
        </p:nvSpPr>
        <p:spPr/>
        <p:txBody>
          <a:bodyPr>
            <a:normAutofit/>
          </a:bodyPr>
          <a:lstStyle>
            <a:extLst/>
          </a:lstStyle>
          <a:p>
            <a:pPr marL="0" indent="0">
              <a:lnSpc>
                <a:spcPct val="114000"/>
              </a:lnSpc>
            </a:pPr>
            <a:r>
              <a:rPr lang="en-US" dirty="0" smtClean="0"/>
              <a:t>Directed mathematical reading</a:t>
            </a:r>
            <a:endParaRPr lang="en-US" sz="2400" dirty="0" smtClean="0"/>
          </a:p>
          <a:p>
            <a:endParaRPr lang="en-US" dirty="0"/>
          </a:p>
        </p:txBody>
      </p:sp>
      <p:grpSp>
        <p:nvGrpSpPr>
          <p:cNvPr id="4" name="Group 3"/>
          <p:cNvGrpSpPr/>
          <p:nvPr/>
        </p:nvGrpSpPr>
        <p:grpSpPr>
          <a:xfrm>
            <a:off x="6072198" y="428604"/>
            <a:ext cx="2643206" cy="2214578"/>
            <a:chOff x="4500562" y="1601841"/>
            <a:chExt cx="4213445" cy="3755985"/>
          </a:xfrm>
        </p:grpSpPr>
        <p:pic>
          <p:nvPicPr>
            <p:cNvPr id="5" name="Picture 5"/>
            <p:cNvPicPr>
              <a:picLocks noChangeAspect="1" noChangeArrowheads="1"/>
            </p:cNvPicPr>
            <p:nvPr/>
          </p:nvPicPr>
          <p:blipFill>
            <a:blip r:embed="rId3" cstate="print"/>
            <a:srcRect/>
            <a:stretch>
              <a:fillRect/>
            </a:stretch>
          </p:blipFill>
          <p:spPr bwMode="auto">
            <a:xfrm>
              <a:off x="4500562" y="1601841"/>
              <a:ext cx="4213445" cy="3755985"/>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6" name="Text Placeholder 5"/>
            <p:cNvSpPr txBox="1">
              <a:spLocks/>
            </p:cNvSpPr>
            <p:nvPr/>
          </p:nvSpPr>
          <p:spPr>
            <a:xfrm rot="20162136">
              <a:off x="4651708" y="2812875"/>
              <a:ext cx="1698428" cy="750702"/>
            </a:xfrm>
            <a:prstGeom prst="rect">
              <a:avLst/>
            </a:prstGeom>
          </p:spPr>
          <p:txBody>
            <a:bodyPr vert="horz" tIns="0">
              <a:normAutofit fontScale="25000" lnSpcReduction="20000"/>
            </a:bodyPr>
            <a:lstStyle/>
            <a:p>
              <a:pPr marL="54864" marR="0" lvl="0" indent="0" algn="ctr" defTabSz="914400" rtl="0" eaLnBrk="1" fontAlgn="auto" latinLnBrk="0" hangingPunct="1">
                <a:lnSpc>
                  <a:spcPct val="100000"/>
                </a:lnSpc>
                <a:spcBef>
                  <a:spcPts val="0"/>
                </a:spcBef>
                <a:spcAft>
                  <a:spcPts val="600"/>
                </a:spcAft>
                <a:buClrTx/>
                <a:buSzPct val="95000"/>
                <a:buFont typeface="Wingdings"/>
                <a:buNone/>
                <a:tabLst/>
                <a:defRPr/>
              </a:pPr>
              <a:r>
                <a:rPr kumimoji="0" lang="en-GB" sz="4400" b="1" i="0" u="none" strike="noStrike" kern="1200" cap="none" spc="0" normalizeH="0" baseline="0" noProof="0" dirty="0" smtClean="0">
                  <a:ln>
                    <a:noFill/>
                  </a:ln>
                  <a:solidFill>
                    <a:srgbClr val="C00000"/>
                  </a:solidFill>
                  <a:effectLst/>
                  <a:uLnTx/>
                  <a:uFillTx/>
                  <a:latin typeface="Segoe Print" pitchFamily="2" charset="0"/>
                </a:rPr>
                <a:t>Directed</a:t>
              </a:r>
            </a:p>
            <a:p>
              <a:pPr marL="54864" marR="0" lvl="0" indent="0" algn="ctr" defTabSz="914400" rtl="0" eaLnBrk="1" fontAlgn="auto" latinLnBrk="0" hangingPunct="1">
                <a:lnSpc>
                  <a:spcPct val="100000"/>
                </a:lnSpc>
                <a:spcBef>
                  <a:spcPts val="0"/>
                </a:spcBef>
                <a:spcAft>
                  <a:spcPts val="600"/>
                </a:spcAft>
                <a:buClrTx/>
                <a:buSzPct val="95000"/>
                <a:buFont typeface="Wingdings"/>
                <a:buNone/>
                <a:tabLst/>
                <a:defRPr/>
              </a:pPr>
              <a:r>
                <a:rPr lang="en-GB" sz="4400" b="1" dirty="0" smtClean="0">
                  <a:solidFill>
                    <a:srgbClr val="C00000"/>
                  </a:solidFill>
                  <a:latin typeface="Segoe Print" pitchFamily="2" charset="0"/>
                </a:rPr>
                <a:t>reading</a:t>
              </a:r>
              <a:endParaRPr kumimoji="0" lang="en-GB" sz="4400" b="1" i="0" u="none" strike="noStrike" kern="1200" cap="none" spc="0" normalizeH="0" baseline="0" noProof="0" dirty="0" smtClean="0">
                <a:ln>
                  <a:noFill/>
                </a:ln>
                <a:solidFill>
                  <a:srgbClr val="C00000"/>
                </a:solidFill>
                <a:effectLst/>
                <a:uLnTx/>
                <a:uFillTx/>
                <a:latin typeface="Segoe Print" pitchFamily="2"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1"/>
          <p:cNvSpPr txBox="1">
            <a:spLocks/>
          </p:cNvSpPr>
          <p:nvPr/>
        </p:nvSpPr>
        <p:spPr>
          <a:xfrm>
            <a:off x="571472" y="571480"/>
            <a:ext cx="7929618" cy="914400"/>
          </a:xfrm>
          <a:prstGeom prst="rect">
            <a:avLst/>
          </a:prstGeom>
          <a:effectLst>
            <a:innerShdw blurRad="114300">
              <a:prstClr val="black"/>
            </a:innerShdw>
          </a:effectLst>
        </p:spPr>
        <p:txBody>
          <a:bodyPr vert="horz" anchor="t">
            <a:noAutofit/>
          </a:bodyPr>
          <a:lstStyle>
            <a:extLst/>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sz="3600" spc="-150" dirty="0" smtClean="0">
                <a:solidFill>
                  <a:schemeClr val="tx1">
                    <a:lumMod val="95000"/>
                    <a:lumOff val="5000"/>
                  </a:schemeClr>
                </a:solidFill>
                <a:effectLst>
                  <a:innerShdw blurRad="63500" dist="50800" dir="2700000">
                    <a:prstClr val="black">
                      <a:alpha val="50000"/>
                    </a:prstClr>
                  </a:innerShdw>
                </a:effectLst>
                <a:latin typeface="+mj-lt"/>
                <a:ea typeface="+mj-ea"/>
                <a:cs typeface="+mj-cs"/>
              </a:rPr>
              <a:t>Directed reading</a:t>
            </a:r>
            <a:endParaRPr kumimoji="0" lang="en-US" sz="3200" b="1" i="0" u="none" strike="dblStrike" kern="1200" cap="small" spc="-150" normalizeH="0" noProof="0" dirty="0">
              <a:ln>
                <a:noFill/>
              </a:ln>
              <a:solidFill>
                <a:schemeClr val="accent2"/>
              </a:solidFill>
              <a:effectLst>
                <a:innerShdw blurRad="63500" dist="50800" dir="2700000">
                  <a:prstClr val="black">
                    <a:alpha val="50000"/>
                  </a:prstClr>
                </a:innerShdw>
              </a:effectLst>
              <a:uLnTx/>
              <a:uFillTx/>
              <a:latin typeface="+mj-lt"/>
              <a:ea typeface="+mj-ea"/>
              <a:cs typeface="+mj-cs"/>
            </a:endParaRPr>
          </a:p>
        </p:txBody>
      </p:sp>
      <p:grpSp>
        <p:nvGrpSpPr>
          <p:cNvPr id="2" name="Group 13"/>
          <p:cNvGrpSpPr/>
          <p:nvPr/>
        </p:nvGrpSpPr>
        <p:grpSpPr>
          <a:xfrm>
            <a:off x="6925415" y="214290"/>
            <a:ext cx="1861427" cy="1357322"/>
            <a:chOff x="4491400" y="1601841"/>
            <a:chExt cx="4222607" cy="3755985"/>
          </a:xfrm>
        </p:grpSpPr>
        <p:pic>
          <p:nvPicPr>
            <p:cNvPr id="15" name="Picture 5"/>
            <p:cNvPicPr>
              <a:picLocks noChangeAspect="1" noChangeArrowheads="1"/>
            </p:cNvPicPr>
            <p:nvPr/>
          </p:nvPicPr>
          <p:blipFill>
            <a:blip r:embed="rId3" cstate="print"/>
            <a:srcRect/>
            <a:stretch>
              <a:fillRect/>
            </a:stretch>
          </p:blipFill>
          <p:spPr bwMode="auto">
            <a:xfrm>
              <a:off x="4500562" y="1601841"/>
              <a:ext cx="4213445" cy="3755985"/>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16" name="Text Placeholder 5"/>
            <p:cNvSpPr txBox="1">
              <a:spLocks/>
            </p:cNvSpPr>
            <p:nvPr/>
          </p:nvSpPr>
          <p:spPr>
            <a:xfrm rot="20162136">
              <a:off x="4491400" y="2833692"/>
              <a:ext cx="1911225" cy="750703"/>
            </a:xfrm>
            <a:prstGeom prst="rect">
              <a:avLst/>
            </a:prstGeom>
          </p:spPr>
          <p:txBody>
            <a:bodyPr vert="horz" tIns="0">
              <a:normAutofit fontScale="25000" lnSpcReduction="20000"/>
            </a:bodyPr>
            <a:lstStyle/>
            <a:p>
              <a:pPr marL="54864" marR="0" lvl="0" indent="0" algn="ctr" defTabSz="914400" rtl="0" eaLnBrk="1" fontAlgn="auto" latinLnBrk="0" hangingPunct="1">
                <a:lnSpc>
                  <a:spcPct val="100000"/>
                </a:lnSpc>
                <a:spcBef>
                  <a:spcPts val="0"/>
                </a:spcBef>
                <a:spcAft>
                  <a:spcPts val="600"/>
                </a:spcAft>
                <a:buClrTx/>
                <a:buSzPct val="95000"/>
                <a:buFont typeface="Wingdings"/>
                <a:buNone/>
                <a:tabLst/>
                <a:defRPr/>
              </a:pPr>
              <a:r>
                <a:rPr kumimoji="0" lang="en-GB" sz="4400" b="1" i="0" u="none" strike="noStrike" kern="1200" cap="none" spc="0" normalizeH="0" baseline="0" noProof="0" dirty="0" smtClean="0">
                  <a:ln>
                    <a:noFill/>
                  </a:ln>
                  <a:solidFill>
                    <a:srgbClr val="C00000"/>
                  </a:solidFill>
                  <a:effectLst/>
                  <a:uLnTx/>
                  <a:uFillTx/>
                  <a:latin typeface="Segoe Print" pitchFamily="2" charset="0"/>
                </a:rPr>
                <a:t>Directed</a:t>
              </a:r>
            </a:p>
            <a:p>
              <a:pPr marL="54864" marR="0" lvl="0" indent="0" algn="ctr" defTabSz="914400" rtl="0" eaLnBrk="1" fontAlgn="auto" latinLnBrk="0" hangingPunct="1">
                <a:lnSpc>
                  <a:spcPct val="100000"/>
                </a:lnSpc>
                <a:spcBef>
                  <a:spcPts val="0"/>
                </a:spcBef>
                <a:spcAft>
                  <a:spcPts val="600"/>
                </a:spcAft>
                <a:buClrTx/>
                <a:buSzPct val="95000"/>
                <a:buFont typeface="Wingdings"/>
                <a:buNone/>
                <a:tabLst/>
                <a:defRPr/>
              </a:pPr>
              <a:r>
                <a:rPr lang="en-GB" sz="4400" b="1" dirty="0" smtClean="0">
                  <a:solidFill>
                    <a:srgbClr val="C00000"/>
                  </a:solidFill>
                  <a:latin typeface="Segoe Print" pitchFamily="2" charset="0"/>
                </a:rPr>
                <a:t>reading</a:t>
              </a:r>
              <a:endParaRPr kumimoji="0" lang="en-GB" sz="4400" b="1" i="0" u="none" strike="noStrike" kern="1200" cap="none" spc="0" normalizeH="0" baseline="0" noProof="0" dirty="0" smtClean="0">
                <a:ln>
                  <a:noFill/>
                </a:ln>
                <a:solidFill>
                  <a:srgbClr val="C00000"/>
                </a:solidFill>
                <a:effectLst/>
                <a:uLnTx/>
                <a:uFillTx/>
                <a:latin typeface="Segoe Print" pitchFamily="2" charset="0"/>
              </a:endParaRPr>
            </a:p>
          </p:txBody>
        </p:sp>
      </p:grpSp>
      <p:sp>
        <p:nvSpPr>
          <p:cNvPr id="7" name="Text Placeholder 5"/>
          <p:cNvSpPr>
            <a:spLocks noGrp="1"/>
          </p:cNvSpPr>
          <p:nvPr>
            <p:ph type="body" idx="4294967295"/>
          </p:nvPr>
        </p:nvSpPr>
        <p:spPr>
          <a:xfrm>
            <a:off x="500034" y="1500174"/>
            <a:ext cx="4214842" cy="1785950"/>
          </a:xfrm>
        </p:spPr>
        <p:txBody>
          <a:bodyPr>
            <a:noAutofit/>
          </a:bodyPr>
          <a:lstStyle/>
          <a:p>
            <a:pPr marL="177800" indent="-177800">
              <a:lnSpc>
                <a:spcPct val="114000"/>
              </a:lnSpc>
              <a:spcAft>
                <a:spcPts val="600"/>
              </a:spcAft>
              <a:buFont typeface="Arial" pitchFamily="34" charset="0"/>
              <a:buChar char="•"/>
            </a:pPr>
            <a:r>
              <a:rPr lang="en-GB" sz="2000" dirty="0" smtClean="0"/>
              <a:t>Read Chapter 7 of Real Time Collision Detection (pp285-346)</a:t>
            </a:r>
          </a:p>
          <a:p>
            <a:pPr marL="177800" indent="-177800">
              <a:lnSpc>
                <a:spcPct val="114000"/>
              </a:lnSpc>
              <a:spcAft>
                <a:spcPts val="600"/>
              </a:spcAft>
              <a:buFont typeface="Arial" pitchFamily="34" charset="0"/>
              <a:buChar char="•"/>
            </a:pPr>
            <a:endParaRPr lang="en-GB" sz="1800" dirty="0" smtClean="0"/>
          </a:p>
          <a:p>
            <a:pPr marL="177800" indent="-177800">
              <a:lnSpc>
                <a:spcPct val="114000"/>
              </a:lnSpc>
              <a:spcAft>
                <a:spcPts val="600"/>
              </a:spcAft>
              <a:buFont typeface="Arial" pitchFamily="34" charset="0"/>
              <a:buChar char="•"/>
            </a:pPr>
            <a:r>
              <a:rPr lang="en-GB" sz="2000" dirty="0" smtClean="0"/>
              <a:t>Related papers can be found from:</a:t>
            </a:r>
          </a:p>
          <a:p>
            <a:pPr marL="0">
              <a:lnSpc>
                <a:spcPct val="114000"/>
              </a:lnSpc>
              <a:spcAft>
                <a:spcPts val="600"/>
              </a:spcAft>
              <a:buNone/>
            </a:pPr>
            <a:endParaRPr lang="en-GB" sz="2000" dirty="0" smtClean="0"/>
          </a:p>
          <a:p>
            <a:pPr marL="0">
              <a:lnSpc>
                <a:spcPct val="114000"/>
              </a:lnSpc>
              <a:spcAft>
                <a:spcPts val="600"/>
              </a:spcAft>
              <a:buNone/>
            </a:pPr>
            <a:endParaRPr lang="en-GB" sz="2000" dirty="0" smtClean="0"/>
          </a:p>
          <a:p>
            <a:pPr marL="0">
              <a:lnSpc>
                <a:spcPct val="114000"/>
              </a:lnSpc>
              <a:spcAft>
                <a:spcPts val="600"/>
              </a:spcAft>
              <a:buNone/>
            </a:pPr>
            <a:endParaRPr lang="en-GB" sz="2000" dirty="0" smtClean="0"/>
          </a:p>
        </p:txBody>
      </p:sp>
      <p:pic>
        <p:nvPicPr>
          <p:cNvPr id="8" name="Picture 7" descr="http://images.barnesandnoble.com/images/14980000/14983802.JPG"/>
          <p:cNvPicPr/>
          <p:nvPr/>
        </p:nvPicPr>
        <p:blipFill>
          <a:blip r:embed="rId4" cstate="print"/>
          <a:srcRect/>
          <a:stretch>
            <a:fillRect/>
          </a:stretch>
        </p:blipFill>
        <p:spPr bwMode="auto">
          <a:xfrm>
            <a:off x="4572000" y="1500174"/>
            <a:ext cx="1071570" cy="1428760"/>
          </a:xfrm>
          <a:prstGeom prst="rect">
            <a:avLst/>
          </a:prstGeom>
          <a:ln>
            <a:noFill/>
          </a:ln>
          <a:effectLst>
            <a:outerShdw blurRad="292100" dist="139700" dir="2700000" algn="tl" rotWithShape="0">
              <a:srgbClr val="333333">
                <a:alpha val="65000"/>
              </a:srgbClr>
            </a:outerShdw>
          </a:effectLst>
        </p:spPr>
      </p:pic>
      <p:sp>
        <p:nvSpPr>
          <p:cNvPr id="10" name="Text Placeholder 5"/>
          <p:cNvSpPr>
            <a:spLocks noGrp="1"/>
          </p:cNvSpPr>
          <p:nvPr>
            <p:ph type="body" idx="4294967295"/>
          </p:nvPr>
        </p:nvSpPr>
        <p:spPr>
          <a:xfrm>
            <a:off x="714348" y="3286124"/>
            <a:ext cx="6858048" cy="1785950"/>
          </a:xfrm>
        </p:spPr>
        <p:txBody>
          <a:bodyPr>
            <a:noAutofit/>
          </a:bodyPr>
          <a:lstStyle/>
          <a:p>
            <a:pPr marL="177800" indent="-177800">
              <a:lnSpc>
                <a:spcPct val="114000"/>
              </a:lnSpc>
              <a:spcAft>
                <a:spcPts val="600"/>
              </a:spcAft>
              <a:buNone/>
            </a:pPr>
            <a:r>
              <a:rPr lang="en-GB" sz="2000" b="1" dirty="0" smtClean="0"/>
              <a:t>http://realtimecollisiondetection.net/books/rtcd/references</a:t>
            </a:r>
            <a:r>
              <a:rPr lang="en-GB" sz="2000" dirty="0" smtClean="0"/>
              <a:t>/</a:t>
            </a:r>
          </a:p>
          <a:p>
            <a:pPr marL="0">
              <a:lnSpc>
                <a:spcPct val="114000"/>
              </a:lnSpc>
              <a:spcAft>
                <a:spcPts val="600"/>
              </a:spcAft>
              <a:buNone/>
            </a:pPr>
            <a:endParaRPr lang="en-GB" sz="2000" dirty="0" smtClean="0"/>
          </a:p>
          <a:p>
            <a:pPr marL="0">
              <a:lnSpc>
                <a:spcPct val="114000"/>
              </a:lnSpc>
              <a:spcAft>
                <a:spcPts val="600"/>
              </a:spcAft>
              <a:buNone/>
            </a:pPr>
            <a:endParaRPr lang="en-GB" sz="2000" dirty="0" smtClean="0"/>
          </a:p>
          <a:p>
            <a:pPr marL="0">
              <a:lnSpc>
                <a:spcPct val="114000"/>
              </a:lnSpc>
              <a:spcAft>
                <a:spcPts val="600"/>
              </a:spcAft>
              <a:buNone/>
            </a:pPr>
            <a:endParaRPr lang="en-GB" sz="2000" dirty="0" smtClean="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7">
                                            <p:txEl>
                                              <p:pRg st="2" end="2"/>
                                            </p:txEl>
                                          </p:spTgt>
                                        </p:tgtEl>
                                        <p:attrNameLst>
                                          <p:attrName>style.visibility</p:attrName>
                                        </p:attrNameLst>
                                      </p:cBhvr>
                                      <p:to>
                                        <p:strVal val="visible"/>
                                      </p:to>
                                    </p:set>
                                    <p:animEffect transition="in" filter="fade">
                                      <p:cBhvr>
                                        <p:cTn id="14" dur="500"/>
                                        <p:tgtEl>
                                          <p:spTgt spid="7">
                                            <p:txEl>
                                              <p:pRg st="2" end="2"/>
                                            </p:txEl>
                                          </p:spTgt>
                                        </p:tgtEl>
                                      </p:cBhvr>
                                    </p:animEffect>
                                  </p:childTnLst>
                                </p:cTn>
                              </p:par>
                              <p:par>
                                <p:cTn id="15" presetID="10" presetClass="entr" presetSubtype="0" fill="hold" nodeType="withEffect">
                                  <p:stCondLst>
                                    <p:cond delay="0"/>
                                  </p:stCondLst>
                                  <p:childTnLst>
                                    <p:set>
                                      <p:cBhvr>
                                        <p:cTn id="16" dur="1" fill="hold">
                                          <p:stCondLst>
                                            <p:cond delay="0"/>
                                          </p:stCondLst>
                                        </p:cTn>
                                        <p:tgtEl>
                                          <p:spTgt spid="10">
                                            <p:txEl>
                                              <p:pRg st="0" end="0"/>
                                            </p:txEl>
                                          </p:spTgt>
                                        </p:tgtEl>
                                        <p:attrNameLst>
                                          <p:attrName>style.visibility</p:attrName>
                                        </p:attrNameLst>
                                      </p:cBhvr>
                                      <p:to>
                                        <p:strVal val="visible"/>
                                      </p:to>
                                    </p:set>
                                    <p:animEffect transition="in" filter="fade">
                                      <p:cBhvr>
                                        <p:cTn id="17"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2054" name="Picture 6" descr="http://upload.wikimedia.org/wikipedia/en/thumb/4/4f/Postit_large.jpg/500px-Postit_large.jpg"/>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357158" y="1285860"/>
            <a:ext cx="2643206" cy="5357850"/>
          </a:xfrm>
          <a:prstGeom prst="rect">
            <a:avLst/>
          </a:prstGeom>
          <a:noFill/>
        </p:spPr>
      </p:pic>
      <p:sp>
        <p:nvSpPr>
          <p:cNvPr id="9" name="Rectangle 1"/>
          <p:cNvSpPr>
            <a:spLocks noGrp="1"/>
          </p:cNvSpPr>
          <p:nvPr>
            <p:ph type="ctrTitle"/>
          </p:nvPr>
        </p:nvSpPr>
        <p:spPr>
          <a:effectLst>
            <a:innerShdw blurRad="114300">
              <a:prstClr val="black"/>
            </a:innerShdw>
          </a:effectLst>
        </p:spPr>
        <p:txBody>
          <a:bodyPr/>
          <a:lstStyle>
            <a:extLst/>
          </a:lstStyle>
          <a:p>
            <a:pPr algn="l"/>
            <a:r>
              <a:rPr lang="en-US" sz="3600" dirty="0" smtClean="0">
                <a:effectLst>
                  <a:innerShdw blurRad="63500" dist="50800" dir="2700000">
                    <a:prstClr val="black">
                      <a:alpha val="50000"/>
                    </a:prstClr>
                  </a:innerShdw>
                </a:effectLst>
              </a:rPr>
              <a:t>Summary</a:t>
            </a:r>
            <a:endParaRPr lang="en-US" sz="3600" b="1" strike="dblStrike" dirty="0">
              <a:solidFill>
                <a:schemeClr val="accent1"/>
              </a:solidFill>
              <a:effectLst>
                <a:innerShdw blurRad="63500" dist="50800" dir="2700000">
                  <a:prstClr val="black">
                    <a:alpha val="50000"/>
                  </a:prstClr>
                </a:innerShdw>
              </a:effectLst>
            </a:endParaRPr>
          </a:p>
        </p:txBody>
      </p:sp>
      <p:pic>
        <p:nvPicPr>
          <p:cNvPr id="2052" name="Picture 4" descr="http://www.organizationplusca.com/images/postit.jpg"/>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rot="21134411">
            <a:off x="3737673" y="1069630"/>
            <a:ext cx="4535280" cy="4879961"/>
          </a:xfrm>
          <a:prstGeom prst="rect">
            <a:avLst/>
          </a:prstGeom>
          <a:noFill/>
        </p:spPr>
      </p:pic>
      <p:sp>
        <p:nvSpPr>
          <p:cNvPr id="13" name="Text Placeholder 5"/>
          <p:cNvSpPr txBox="1">
            <a:spLocks/>
          </p:cNvSpPr>
          <p:nvPr/>
        </p:nvSpPr>
        <p:spPr>
          <a:xfrm rot="21164341">
            <a:off x="3608666" y="1867738"/>
            <a:ext cx="2111957" cy="716289"/>
          </a:xfrm>
          <a:prstGeom prst="rect">
            <a:avLst/>
          </a:prstGeom>
        </p:spPr>
        <p:txBody>
          <a:bodyPr vert="horz" tIns="0">
            <a:normAutofit/>
          </a:bodyPr>
          <a:lstStyle/>
          <a:p>
            <a:pPr marL="54864" marR="0" lvl="0" indent="0" algn="ctr" defTabSz="914400" rtl="0" eaLnBrk="1" fontAlgn="auto" latinLnBrk="0" hangingPunct="1">
              <a:lnSpc>
                <a:spcPct val="100000"/>
              </a:lnSpc>
              <a:spcBef>
                <a:spcPts val="0"/>
              </a:spcBef>
              <a:spcAft>
                <a:spcPts val="600"/>
              </a:spcAft>
              <a:buClrTx/>
              <a:buSzPct val="95000"/>
              <a:buFont typeface="Wingdings"/>
              <a:buNone/>
              <a:tabLst/>
              <a:defRPr/>
            </a:pPr>
            <a:r>
              <a:rPr kumimoji="0" lang="en-GB" sz="4400" b="0" i="0" u="none" strike="noStrike" kern="1200" cap="none" spc="0" normalizeH="0" baseline="0" noProof="0" dirty="0" smtClean="0">
                <a:ln>
                  <a:noFill/>
                </a:ln>
                <a:solidFill>
                  <a:schemeClr val="tx1">
                    <a:lumMod val="85000"/>
                    <a:lumOff val="15000"/>
                  </a:schemeClr>
                </a:solidFill>
                <a:effectLst/>
                <a:uLnTx/>
                <a:uFillTx/>
                <a:latin typeface="Segoe Print" pitchFamily="2" charset="0"/>
              </a:rPr>
              <a:t>To do:</a:t>
            </a:r>
          </a:p>
        </p:txBody>
      </p:sp>
      <p:sp>
        <p:nvSpPr>
          <p:cNvPr id="14" name="Text Placeholder 5"/>
          <p:cNvSpPr txBox="1">
            <a:spLocks/>
          </p:cNvSpPr>
          <p:nvPr/>
        </p:nvSpPr>
        <p:spPr>
          <a:xfrm rot="21337529">
            <a:off x="3902645" y="2513493"/>
            <a:ext cx="4214842" cy="3214710"/>
          </a:xfrm>
          <a:prstGeom prst="rect">
            <a:avLst/>
          </a:prstGeom>
        </p:spPr>
        <p:txBody>
          <a:bodyPr vert="horz" tIns="0">
            <a:normAutofit/>
          </a:bodyPr>
          <a:lstStyle/>
          <a:p>
            <a:pPr marL="355600" lvl="0" indent="-301625">
              <a:spcAft>
                <a:spcPts val="1200"/>
              </a:spcAft>
              <a:buClr>
                <a:srgbClr val="00B050"/>
              </a:buClr>
              <a:buSzPct val="130000"/>
              <a:buFont typeface="Wingdings" pitchFamily="2" charset="2"/>
              <a:buChar char="ü"/>
              <a:defRPr/>
            </a:pPr>
            <a:r>
              <a:rPr lang="en-GB" sz="2400" dirty="0" smtClean="0">
                <a:solidFill>
                  <a:schemeClr val="tx1">
                    <a:lumMod val="85000"/>
                    <a:lumOff val="15000"/>
                  </a:schemeClr>
                </a:solidFill>
                <a:latin typeface="Segoe Print" pitchFamily="2" charset="0"/>
              </a:rPr>
              <a:t>Read the directed material</a:t>
            </a:r>
          </a:p>
          <a:p>
            <a:pPr marL="355600" lvl="0" indent="-301625">
              <a:spcAft>
                <a:spcPts val="1200"/>
              </a:spcAft>
              <a:buClr>
                <a:srgbClr val="00B050"/>
              </a:buClr>
              <a:buSzPct val="130000"/>
              <a:buFont typeface="Wingdings" pitchFamily="2" charset="2"/>
              <a:buChar char="ü"/>
              <a:defRPr/>
            </a:pPr>
            <a:r>
              <a:rPr lang="en-GB" sz="2400" dirty="0" smtClean="0">
                <a:solidFill>
                  <a:schemeClr val="tx1">
                    <a:lumMod val="85000"/>
                    <a:lumOff val="15000"/>
                  </a:schemeClr>
                </a:solidFill>
                <a:latin typeface="Segoe Print" pitchFamily="2" charset="0"/>
              </a:rPr>
              <a:t>After reading the directed material, have a ponder if this is the type of material you would like to explore within a project.</a:t>
            </a:r>
          </a:p>
        </p:txBody>
      </p:sp>
      <p:sp>
        <p:nvSpPr>
          <p:cNvPr id="15" name="Text Placeholder 5"/>
          <p:cNvSpPr txBox="1">
            <a:spLocks/>
          </p:cNvSpPr>
          <p:nvPr/>
        </p:nvSpPr>
        <p:spPr>
          <a:xfrm>
            <a:off x="500034" y="1500174"/>
            <a:ext cx="2357454" cy="4857784"/>
          </a:xfrm>
          <a:prstGeom prst="rect">
            <a:avLst/>
          </a:prstGeom>
        </p:spPr>
        <p:txBody>
          <a:bodyPr vert="horz" tIns="0">
            <a:normAutofit/>
          </a:bodyPr>
          <a:lstStyle/>
          <a:p>
            <a:pPr marL="54864" marR="0" lvl="0" indent="0" defTabSz="914400" rtl="0" eaLnBrk="1" fontAlgn="auto" latinLnBrk="0" hangingPunct="1">
              <a:lnSpc>
                <a:spcPct val="100000"/>
              </a:lnSpc>
              <a:spcBef>
                <a:spcPts val="0"/>
              </a:spcBef>
              <a:spcAft>
                <a:spcPts val="600"/>
              </a:spcAft>
              <a:buClrTx/>
              <a:buSzPct val="95000"/>
              <a:buFont typeface="Wingdings"/>
              <a:buNone/>
              <a:tabLst/>
              <a:defRPr/>
            </a:pPr>
            <a:r>
              <a:rPr kumimoji="0" lang="en-GB" sz="2000" b="1" i="0" u="none" strike="noStrike" kern="1200" cap="none" spc="0" normalizeH="0" baseline="0" noProof="0" dirty="0" smtClean="0">
                <a:ln>
                  <a:noFill/>
                </a:ln>
                <a:solidFill>
                  <a:schemeClr val="tx1">
                    <a:lumMod val="75000"/>
                    <a:lumOff val="25000"/>
                  </a:schemeClr>
                </a:solidFill>
                <a:effectLst/>
                <a:uLnTx/>
                <a:uFillTx/>
                <a:latin typeface="Segoe Print" pitchFamily="2" charset="0"/>
              </a:rPr>
              <a:t>Today we explored:</a:t>
            </a:r>
          </a:p>
          <a:p>
            <a:pPr marL="54864" marR="0" lvl="0" indent="0" defTabSz="914400" rtl="0" eaLnBrk="1" fontAlgn="auto" latinLnBrk="0" hangingPunct="1">
              <a:lnSpc>
                <a:spcPct val="100000"/>
              </a:lnSpc>
              <a:spcBef>
                <a:spcPts val="0"/>
              </a:spcBef>
              <a:spcAft>
                <a:spcPts val="600"/>
              </a:spcAft>
              <a:buClrTx/>
              <a:buSzPct val="95000"/>
              <a:buFont typeface="Wingdings"/>
              <a:buNone/>
              <a:tabLst/>
              <a:defRPr/>
            </a:pPr>
            <a:endParaRPr lang="en-GB" sz="800" dirty="0" smtClean="0">
              <a:solidFill>
                <a:schemeClr val="tx1">
                  <a:lumMod val="75000"/>
                  <a:lumOff val="25000"/>
                </a:schemeClr>
              </a:solidFill>
              <a:latin typeface="Segoe Print" pitchFamily="2" charset="0"/>
            </a:endParaRPr>
          </a:p>
          <a:p>
            <a:pPr marL="271463" marR="0" lvl="0" indent="-217488" defTabSz="914400" rtl="0" eaLnBrk="1" fontAlgn="auto" latinLnBrk="0" hangingPunct="1">
              <a:lnSpc>
                <a:spcPct val="100000"/>
              </a:lnSpc>
              <a:spcBef>
                <a:spcPts val="0"/>
              </a:spcBef>
              <a:spcAft>
                <a:spcPts val="1200"/>
              </a:spcAft>
              <a:buClr>
                <a:srgbClr val="00B050"/>
              </a:buClr>
              <a:buSzPct val="95000"/>
              <a:buFont typeface="Wingdings" pitchFamily="2" charset="2"/>
              <a:buChar char="ü"/>
              <a:tabLst/>
              <a:defRPr/>
            </a:pPr>
            <a:r>
              <a:rPr lang="en-GB" sz="2000" dirty="0" smtClean="0">
                <a:solidFill>
                  <a:schemeClr val="tx1">
                    <a:lumMod val="75000"/>
                    <a:lumOff val="25000"/>
                  </a:schemeClr>
                </a:solidFill>
                <a:latin typeface="Segoe Print" pitchFamily="2" charset="0"/>
              </a:rPr>
              <a:t>Spatial decomposition approaches</a:t>
            </a:r>
          </a:p>
          <a:p>
            <a:pPr marL="271463" marR="0" lvl="0" indent="-217488" defTabSz="914400" rtl="0" eaLnBrk="1" fontAlgn="auto" latinLnBrk="0" hangingPunct="1">
              <a:lnSpc>
                <a:spcPct val="100000"/>
              </a:lnSpc>
              <a:spcBef>
                <a:spcPts val="0"/>
              </a:spcBef>
              <a:spcAft>
                <a:spcPts val="1200"/>
              </a:spcAft>
              <a:buClr>
                <a:srgbClr val="00B050"/>
              </a:buClr>
              <a:buSzPct val="95000"/>
              <a:buFont typeface="Wingdings" pitchFamily="2" charset="2"/>
              <a:buChar char="ü"/>
              <a:tabLst/>
              <a:defRPr/>
            </a:pPr>
            <a:r>
              <a:rPr lang="en-GB" sz="2000" dirty="0" smtClean="0">
                <a:solidFill>
                  <a:schemeClr val="tx1">
                    <a:lumMod val="75000"/>
                    <a:lumOff val="25000"/>
                  </a:schemeClr>
                </a:solidFill>
                <a:latin typeface="Segoe Print" pitchFamily="2" charset="0"/>
              </a:rPr>
              <a:t>Including grids, trees, sweep and sort and portal based approaches</a:t>
            </a:r>
          </a:p>
          <a:p>
            <a:pPr marL="271463" marR="0" lvl="0" indent="-217488" defTabSz="914400" rtl="0" eaLnBrk="1" fontAlgn="auto" latinLnBrk="0" hangingPunct="1">
              <a:lnSpc>
                <a:spcPct val="100000"/>
              </a:lnSpc>
              <a:spcBef>
                <a:spcPts val="0"/>
              </a:spcBef>
              <a:spcAft>
                <a:spcPts val="1200"/>
              </a:spcAft>
              <a:buClr>
                <a:srgbClr val="00B050"/>
              </a:buClr>
              <a:buSzPct val="95000"/>
              <a:buFont typeface="Wingdings" pitchFamily="2" charset="2"/>
              <a:buChar char="ü"/>
              <a:tabLst/>
              <a:defRPr/>
            </a:pPr>
            <a:endParaRPr kumimoji="0" lang="en-GB" sz="2000" b="0" i="0" u="none" strike="noStrike" kern="1200" cap="none" spc="0" normalizeH="0" noProof="0" dirty="0" smtClean="0">
              <a:ln>
                <a:noFill/>
              </a:ln>
              <a:solidFill>
                <a:schemeClr val="tx1">
                  <a:lumMod val="75000"/>
                  <a:lumOff val="25000"/>
                </a:schemeClr>
              </a:solidFill>
              <a:effectLst/>
              <a:uLnTx/>
              <a:uFillTx/>
              <a:latin typeface="Segoe Print" pitchFamily="2" charset="0"/>
            </a:endParaRPr>
          </a:p>
          <a:p>
            <a:pPr marL="54864" marR="0" lvl="0" indent="0" defTabSz="914400" rtl="0" eaLnBrk="1" fontAlgn="auto" latinLnBrk="0" hangingPunct="1">
              <a:lnSpc>
                <a:spcPct val="100000"/>
              </a:lnSpc>
              <a:spcBef>
                <a:spcPts val="0"/>
              </a:spcBef>
              <a:spcAft>
                <a:spcPts val="600"/>
              </a:spcAft>
              <a:buClrTx/>
              <a:buSzPct val="95000"/>
              <a:buFont typeface="Wingdings"/>
              <a:buNone/>
              <a:tabLst/>
              <a:defRPr/>
            </a:pPr>
            <a:endParaRPr lang="en-GB" sz="2000" dirty="0" smtClean="0">
              <a:latin typeface="Segoe Print" pitchFamily="2" charset="0"/>
            </a:endParaRPr>
          </a:p>
          <a:p>
            <a:pPr marL="54864" marR="0" lvl="0" indent="0" defTabSz="914400" rtl="0" eaLnBrk="1" fontAlgn="auto" latinLnBrk="0" hangingPunct="1">
              <a:lnSpc>
                <a:spcPct val="100000"/>
              </a:lnSpc>
              <a:spcBef>
                <a:spcPts val="0"/>
              </a:spcBef>
              <a:spcAft>
                <a:spcPts val="600"/>
              </a:spcAft>
              <a:buClrTx/>
              <a:buSzPct val="95000"/>
              <a:buFont typeface="Wingdings"/>
              <a:buNone/>
              <a:tabLst/>
              <a:defRPr/>
            </a:pPr>
            <a:endParaRPr kumimoji="0" lang="en-GB" sz="2000" b="0" i="0" u="none" strike="noStrike" kern="1200" cap="none" spc="0" normalizeH="0" baseline="0" noProof="0" dirty="0" smtClean="0">
              <a:ln>
                <a:noFill/>
              </a:ln>
              <a:solidFill>
                <a:schemeClr val="tx1"/>
              </a:solidFill>
              <a:effectLst/>
              <a:uLnTx/>
              <a:uFillTx/>
              <a:latin typeface="Segoe Print" pitchFamily="2" charset="0"/>
            </a:endParaRPr>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fade">
                                      <p:cBhvr>
                                        <p:cTn id="7" dur="500"/>
                                        <p:tgtEl>
                                          <p:spTgt spid="14">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4">
                                            <p:txEl>
                                              <p:pRg st="1" end="1"/>
                                            </p:txEl>
                                          </p:spTgt>
                                        </p:tgtEl>
                                        <p:attrNameLst>
                                          <p:attrName>style.visibility</p:attrName>
                                        </p:attrNameLst>
                                      </p:cBhvr>
                                      <p:to>
                                        <p:strVal val="visible"/>
                                      </p:to>
                                    </p:set>
                                    <p:animEffect transition="in" filter="fade">
                                      <p:cBhvr>
                                        <p:cTn id="11" dur="500"/>
                                        <p:tgtEl>
                                          <p:spTgt spid="1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sp>
        <p:nvSpPr>
          <p:cNvPr id="2" name="Rectangle 1"/>
          <p:cNvSpPr>
            <a:spLocks noGrp="1"/>
          </p:cNvSpPr>
          <p:nvPr>
            <p:ph type="title"/>
          </p:nvPr>
        </p:nvSpPr>
        <p:spPr/>
        <p:txBody>
          <a:bodyPr/>
          <a:lstStyle>
            <a:extLst/>
          </a:lstStyle>
          <a:p>
            <a:r>
              <a:rPr lang="en-US" cap="small" dirty="0" smtClean="0">
                <a:solidFill>
                  <a:schemeClr val="accent1"/>
                </a:solidFill>
              </a:rPr>
              <a:t>Uniform Grids</a:t>
            </a:r>
            <a:endParaRPr lang="en-US" cap="small" dirty="0">
              <a:solidFill>
                <a:schemeClr val="accent1"/>
              </a:solidFill>
            </a:endParaRPr>
          </a:p>
        </p:txBody>
      </p:sp>
      <p:sp>
        <p:nvSpPr>
          <p:cNvPr id="3" name="Rectangle 2"/>
          <p:cNvSpPr>
            <a:spLocks noGrp="1"/>
          </p:cNvSpPr>
          <p:nvPr>
            <p:ph type="body" idx="1"/>
          </p:nvPr>
        </p:nvSpPr>
        <p:spPr/>
        <p:txBody>
          <a:bodyPr>
            <a:normAutofit/>
          </a:bodyPr>
          <a:lstStyle>
            <a:extLst/>
          </a:lstStyle>
          <a:p>
            <a:pPr marL="0" indent="0">
              <a:lnSpc>
                <a:spcPct val="114000"/>
              </a:lnSpc>
            </a:pPr>
            <a:r>
              <a:rPr lang="en-US" dirty="0" smtClean="0"/>
              <a:t>Using grids to decompose space</a:t>
            </a:r>
            <a:endParaRPr lang="en-US" sz="2400" dirty="0" smtClean="0"/>
          </a:p>
          <a:p>
            <a:endParaRPr lang="en-US" dirty="0"/>
          </a:p>
        </p:txBody>
      </p:sp>
      <p:pic>
        <p:nvPicPr>
          <p:cNvPr id="73733" name="Picture 5"/>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3013469" y="-123032"/>
            <a:ext cx="6344877" cy="7123932"/>
          </a:xfrm>
          <a:prstGeom prst="rect">
            <a:avLst/>
          </a:prstGeom>
          <a:noFill/>
          <a:ln w="9525">
            <a:noFill/>
            <a:miter lim="800000"/>
            <a:headEnd/>
            <a:tailEnd/>
          </a:ln>
          <a:effectLst/>
        </p:spPr>
      </p:pic>
    </p:spTree>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3733"/>
                                        </p:tgtEl>
                                        <p:attrNameLst>
                                          <p:attrName>style.visibility</p:attrName>
                                        </p:attrNameLst>
                                      </p:cBhvr>
                                      <p:to>
                                        <p:strVal val="visible"/>
                                      </p:to>
                                    </p:set>
                                    <p:animEffect transition="in" filter="fade">
                                      <p:cBhvr>
                                        <p:cTn id="7" dur="500"/>
                                        <p:tgtEl>
                                          <p:spTgt spid="737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1"/>
          <p:cNvSpPr txBox="1">
            <a:spLocks/>
          </p:cNvSpPr>
          <p:nvPr/>
        </p:nvSpPr>
        <p:spPr>
          <a:xfrm>
            <a:off x="571472" y="571480"/>
            <a:ext cx="7929618" cy="914400"/>
          </a:xfrm>
          <a:prstGeom prst="rect">
            <a:avLst/>
          </a:prstGeom>
          <a:effectLst>
            <a:innerShdw blurRad="114300">
              <a:prstClr val="black"/>
            </a:innerShdw>
          </a:effectLst>
        </p:spPr>
        <p:txBody>
          <a:bodyPr vert="horz" anchor="t">
            <a:noAutofit/>
          </a:bodyPr>
          <a:lstStyle>
            <a:extLst/>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sz="3600" spc="-150" noProof="0" dirty="0" smtClean="0">
                <a:solidFill>
                  <a:schemeClr val="tx1">
                    <a:lumMod val="95000"/>
                    <a:lumOff val="5000"/>
                  </a:schemeClr>
                </a:solidFill>
                <a:effectLst>
                  <a:innerShdw blurRad="63500" dist="50800" dir="2700000">
                    <a:prstClr val="black">
                      <a:alpha val="50000"/>
                    </a:prstClr>
                  </a:innerShdw>
                </a:effectLst>
                <a:latin typeface="+mj-lt"/>
                <a:ea typeface="+mj-ea"/>
                <a:cs typeface="+mj-cs"/>
              </a:rPr>
              <a:t>Uniform grids</a:t>
            </a:r>
            <a:endParaRPr kumimoji="0" lang="en-US" sz="3200" b="1" i="0" u="none" strike="dblStrike" kern="1200" cap="small" spc="-150" normalizeH="0" noProof="0" dirty="0">
              <a:ln>
                <a:noFill/>
              </a:ln>
              <a:solidFill>
                <a:schemeClr val="accent2"/>
              </a:solidFill>
              <a:effectLst>
                <a:innerShdw blurRad="63500" dist="50800" dir="2700000">
                  <a:prstClr val="black">
                    <a:alpha val="50000"/>
                  </a:prstClr>
                </a:innerShdw>
              </a:effectLst>
              <a:uLnTx/>
              <a:uFillTx/>
              <a:latin typeface="+mj-lt"/>
              <a:ea typeface="+mj-ea"/>
              <a:cs typeface="+mj-cs"/>
            </a:endParaRPr>
          </a:p>
        </p:txBody>
      </p:sp>
      <p:sp>
        <p:nvSpPr>
          <p:cNvPr id="18" name="Text Placeholder 5"/>
          <p:cNvSpPr>
            <a:spLocks noGrp="1"/>
          </p:cNvSpPr>
          <p:nvPr>
            <p:ph type="body" idx="4294967295"/>
          </p:nvPr>
        </p:nvSpPr>
        <p:spPr>
          <a:xfrm>
            <a:off x="500034" y="1428736"/>
            <a:ext cx="8001056" cy="1785950"/>
          </a:xfrm>
        </p:spPr>
        <p:txBody>
          <a:bodyPr>
            <a:noAutofit/>
          </a:bodyPr>
          <a:lstStyle/>
          <a:p>
            <a:pPr marL="0">
              <a:lnSpc>
                <a:spcPct val="114000"/>
              </a:lnSpc>
              <a:spcAft>
                <a:spcPts val="600"/>
              </a:spcAft>
              <a:buNone/>
            </a:pPr>
            <a:r>
              <a:rPr lang="en-GB" sz="2000" dirty="0" smtClean="0"/>
              <a:t>A simple but effective spatial decomposition scheme                                            is to simply overlay space with a uniform grid (i.e.                                         comprising a number of equal sized regions (or cells)).</a:t>
            </a:r>
          </a:p>
          <a:p>
            <a:pPr marL="0">
              <a:lnSpc>
                <a:spcPct val="114000"/>
              </a:lnSpc>
              <a:spcAft>
                <a:spcPts val="600"/>
              </a:spcAft>
              <a:buNone/>
            </a:pPr>
            <a:r>
              <a:rPr lang="en-GB" sz="2000" dirty="0" smtClean="0"/>
              <a:t>As only those objects which overlap a common cell(s) can be in contact, intersection tests are only performed against objects which share cells.</a:t>
            </a:r>
          </a:p>
          <a:p>
            <a:pPr marL="0">
              <a:lnSpc>
                <a:spcPct val="114000"/>
              </a:lnSpc>
              <a:spcAft>
                <a:spcPts val="600"/>
              </a:spcAft>
              <a:buNone/>
            </a:pPr>
            <a:r>
              <a:rPr lang="en-GB" sz="2000" dirty="0" smtClean="0"/>
              <a:t>Given grid uniformity, converting between a spatial coordinate and the corresponding cell is trivial. Additionally, given a particular cell, neighbouring cells are also easily located.</a:t>
            </a:r>
          </a:p>
          <a:p>
            <a:pPr marL="0">
              <a:lnSpc>
                <a:spcPct val="114000"/>
              </a:lnSpc>
              <a:spcAft>
                <a:spcPts val="600"/>
              </a:spcAft>
              <a:buNone/>
            </a:pPr>
            <a:r>
              <a:rPr lang="en-GB" sz="2000" dirty="0" smtClean="0"/>
              <a:t>Because of the conceptual and </a:t>
            </a:r>
            <a:r>
              <a:rPr lang="en-GB" sz="2000" dirty="0" err="1" smtClean="0"/>
              <a:t>implementational</a:t>
            </a:r>
            <a:r>
              <a:rPr lang="en-GB" sz="2000" dirty="0" smtClean="0"/>
              <a:t> simplicity                              grids are a decent choice. </a:t>
            </a:r>
          </a:p>
          <a:p>
            <a:pPr marL="0">
              <a:lnSpc>
                <a:spcPct val="114000"/>
              </a:lnSpc>
              <a:spcAft>
                <a:spcPts val="600"/>
              </a:spcAft>
              <a:buNone/>
            </a:pPr>
            <a:endParaRPr lang="en-GB" sz="2000" dirty="0" smtClean="0"/>
          </a:p>
        </p:txBody>
      </p:sp>
      <p:pic>
        <p:nvPicPr>
          <p:cNvPr id="5" name="Picture 2" descr="http://www.wyrmcorp.com/galleries/illusions/Hermann%20Grid.png"/>
          <p:cNvPicPr>
            <a:picLocks noChangeAspect="1" noChangeArrowheads="1"/>
          </p:cNvPicPr>
          <p:nvPr/>
        </p:nvPicPr>
        <p:blipFill>
          <a:blip r:embed="rId3" cstate="print"/>
          <a:srcRect/>
          <a:stretch>
            <a:fillRect/>
          </a:stretch>
        </p:blipFill>
        <p:spPr bwMode="auto">
          <a:xfrm>
            <a:off x="6429388" y="142852"/>
            <a:ext cx="2428892" cy="2428892"/>
          </a:xfrm>
          <a:prstGeom prst="rect">
            <a:avLst/>
          </a:prstGeom>
          <a:ln>
            <a:noFill/>
          </a:ln>
          <a:effectLst>
            <a:outerShdw blurRad="292100" dist="139700" dir="2700000" algn="tl" rotWithShape="0">
              <a:srgbClr val="333333">
                <a:alpha val="65000"/>
              </a:srgbClr>
            </a:outerShdw>
          </a:effectLst>
        </p:spPr>
      </p:pic>
      <p:grpSp>
        <p:nvGrpSpPr>
          <p:cNvPr id="8" name="Group 7"/>
          <p:cNvGrpSpPr/>
          <p:nvPr/>
        </p:nvGrpSpPr>
        <p:grpSpPr>
          <a:xfrm>
            <a:off x="7031673" y="4508474"/>
            <a:ext cx="1885855" cy="2210562"/>
            <a:chOff x="7031673" y="4508474"/>
            <a:chExt cx="1885855" cy="2210562"/>
          </a:xfrm>
        </p:grpSpPr>
        <p:pic>
          <p:nvPicPr>
            <p:cNvPr id="6" name="Picture 4" descr="http://www.organizationplusca.com/images/postit.jpg"/>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rot="313825">
              <a:off x="7086865" y="4508474"/>
              <a:ext cx="1830663" cy="1969793"/>
            </a:xfrm>
            <a:prstGeom prst="rect">
              <a:avLst/>
            </a:prstGeom>
            <a:noFill/>
          </p:spPr>
        </p:pic>
        <p:sp>
          <p:nvSpPr>
            <p:cNvPr id="7" name="Text Placeholder 5"/>
            <p:cNvSpPr txBox="1">
              <a:spLocks/>
            </p:cNvSpPr>
            <p:nvPr/>
          </p:nvSpPr>
          <p:spPr>
            <a:xfrm rot="355484">
              <a:off x="7031673" y="5011984"/>
              <a:ext cx="1816224" cy="1707052"/>
            </a:xfrm>
            <a:prstGeom prst="rect">
              <a:avLst/>
            </a:prstGeom>
          </p:spPr>
          <p:txBody>
            <a:bodyPr vert="horz" tIns="0">
              <a:normAutofit fontScale="70000" lnSpcReduction="20000"/>
            </a:bodyPr>
            <a:lstStyle/>
            <a:p>
              <a:pPr lvl="0">
                <a:spcAft>
                  <a:spcPts val="1200"/>
                </a:spcAft>
                <a:buClr>
                  <a:srgbClr val="00B050"/>
                </a:buClr>
                <a:buSzPct val="130000"/>
                <a:defRPr/>
              </a:pPr>
              <a:r>
                <a:rPr lang="en-GB" sz="2400" b="1" dirty="0" smtClean="0">
                  <a:solidFill>
                    <a:schemeClr val="tx1">
                      <a:lumMod val="85000"/>
                      <a:lumOff val="15000"/>
                    </a:schemeClr>
                  </a:solidFill>
                  <a:latin typeface="Segoe Print" pitchFamily="2" charset="0"/>
                </a:rPr>
                <a:t>Aside: </a:t>
              </a:r>
              <a:r>
                <a:rPr lang="en-GB" sz="2400" dirty="0" smtClean="0">
                  <a:solidFill>
                    <a:schemeClr val="tx1">
                      <a:lumMod val="85000"/>
                      <a:lumOff val="15000"/>
                    </a:schemeClr>
                  </a:solidFill>
                  <a:latin typeface="Segoe Print" pitchFamily="2" charset="0"/>
                </a:rPr>
                <a:t>Grids are sometimes also termed regions, buckets, sectors, or zones.</a:t>
              </a:r>
            </a:p>
            <a:p>
              <a:pPr lvl="0">
                <a:spcAft>
                  <a:spcPts val="1200"/>
                </a:spcAft>
                <a:buClr>
                  <a:srgbClr val="00B050"/>
                </a:buClr>
                <a:buSzPct val="130000"/>
                <a:defRPr/>
              </a:pPr>
              <a:endParaRPr lang="en-GB" sz="2400" dirty="0" smtClean="0">
                <a:solidFill>
                  <a:schemeClr val="tx1">
                    <a:lumMod val="85000"/>
                    <a:lumOff val="15000"/>
                  </a:schemeClr>
                </a:solidFill>
                <a:latin typeface="Segoe Print" pitchFamily="2"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animEffect transition="in" filter="fade">
                                      <p:cBhvr>
                                        <p:cTn id="7" dur="500"/>
                                        <p:tgtEl>
                                          <p:spTgt spid="18">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8">
                                            <p:txEl>
                                              <p:pRg st="1" end="1"/>
                                            </p:txEl>
                                          </p:spTgt>
                                        </p:tgtEl>
                                        <p:attrNameLst>
                                          <p:attrName>style.visibility</p:attrName>
                                        </p:attrNameLst>
                                      </p:cBhvr>
                                      <p:to>
                                        <p:strVal val="visible"/>
                                      </p:to>
                                    </p:set>
                                    <p:animEffect transition="in" filter="fade">
                                      <p:cBhvr>
                                        <p:cTn id="15" dur="500"/>
                                        <p:tgtEl>
                                          <p:spTgt spid="18">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8">
                                            <p:txEl>
                                              <p:pRg st="2" end="2"/>
                                            </p:txEl>
                                          </p:spTgt>
                                        </p:tgtEl>
                                        <p:attrNameLst>
                                          <p:attrName>style.visibility</p:attrName>
                                        </p:attrNameLst>
                                      </p:cBhvr>
                                      <p:to>
                                        <p:strVal val="visible"/>
                                      </p:to>
                                    </p:set>
                                    <p:animEffect transition="in" filter="fade">
                                      <p:cBhvr>
                                        <p:cTn id="20" dur="500"/>
                                        <p:tgtEl>
                                          <p:spTgt spid="18">
                                            <p:txEl>
                                              <p:pRg st="2" end="2"/>
                                            </p:txEl>
                                          </p:spTgt>
                                        </p:tgtEl>
                                      </p:cBhvr>
                                    </p:animEffect>
                                  </p:childTnLst>
                                </p:cTn>
                              </p:par>
                            </p:childTnLst>
                          </p:cTn>
                        </p:par>
                        <p:par>
                          <p:cTn id="21" fill="hold">
                            <p:stCondLst>
                              <p:cond delay="500"/>
                            </p:stCondLst>
                            <p:childTnLst>
                              <p:par>
                                <p:cTn id="22" presetID="10" presetClass="entr" presetSubtype="0" fill="hold" grpId="0" nodeType="afterEffect">
                                  <p:stCondLst>
                                    <p:cond delay="0"/>
                                  </p:stCondLst>
                                  <p:childTnLst>
                                    <p:set>
                                      <p:cBhvr>
                                        <p:cTn id="23" dur="1" fill="hold">
                                          <p:stCondLst>
                                            <p:cond delay="0"/>
                                          </p:stCondLst>
                                        </p:cTn>
                                        <p:tgtEl>
                                          <p:spTgt spid="18">
                                            <p:txEl>
                                              <p:pRg st="3" end="3"/>
                                            </p:txEl>
                                          </p:spTgt>
                                        </p:tgtEl>
                                        <p:attrNameLst>
                                          <p:attrName>style.visibility</p:attrName>
                                        </p:attrNameLst>
                                      </p:cBhvr>
                                      <p:to>
                                        <p:strVal val="visible"/>
                                      </p:to>
                                    </p:set>
                                    <p:animEffect transition="in" filter="fade">
                                      <p:cBhvr>
                                        <p:cTn id="24" dur="500"/>
                                        <p:tgtEl>
                                          <p:spTgt spid="18">
                                            <p:txEl>
                                              <p:pRg st="3" end="3"/>
                                            </p:txEl>
                                          </p:spTgt>
                                        </p:tgtEl>
                                      </p:cBhvr>
                                    </p:animEffect>
                                  </p:childTnLst>
                                </p:cTn>
                              </p:par>
                            </p:childTnLst>
                          </p:cTn>
                        </p:par>
                        <p:par>
                          <p:cTn id="25" fill="hold">
                            <p:stCondLst>
                              <p:cond delay="1000"/>
                            </p:stCondLst>
                            <p:childTnLst>
                              <p:par>
                                <p:cTn id="26" presetID="10" presetClass="entr" presetSubtype="0" fill="hold" nodeType="after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fade">
                                      <p:cBhvr>
                                        <p:cTn id="2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1"/>
          <p:cNvSpPr txBox="1">
            <a:spLocks/>
          </p:cNvSpPr>
          <p:nvPr/>
        </p:nvSpPr>
        <p:spPr>
          <a:xfrm>
            <a:off x="571472" y="571480"/>
            <a:ext cx="7929618" cy="914400"/>
          </a:xfrm>
          <a:prstGeom prst="rect">
            <a:avLst/>
          </a:prstGeom>
          <a:effectLst>
            <a:innerShdw blurRad="114300">
              <a:prstClr val="black"/>
            </a:innerShdw>
          </a:effectLst>
        </p:spPr>
        <p:txBody>
          <a:bodyPr vert="horz" anchor="t">
            <a:noAutofit/>
          </a:bodyPr>
          <a:lstStyle>
            <a:extLst/>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sz="3600" spc="-150" noProof="0" dirty="0" smtClean="0">
                <a:solidFill>
                  <a:schemeClr val="tx1">
                    <a:lumMod val="95000"/>
                    <a:lumOff val="5000"/>
                  </a:schemeClr>
                </a:solidFill>
                <a:effectLst>
                  <a:innerShdw blurRad="63500" dist="50800" dir="2700000">
                    <a:prstClr val="black">
                      <a:alpha val="50000"/>
                    </a:prstClr>
                  </a:innerShdw>
                </a:effectLst>
                <a:latin typeface="+mj-lt"/>
                <a:ea typeface="+mj-ea"/>
                <a:cs typeface="+mj-cs"/>
              </a:rPr>
              <a:t>Uniform grid performance issues</a:t>
            </a:r>
            <a:endParaRPr kumimoji="0" lang="en-US" sz="3200" b="1" i="0" u="none" strike="dblStrike" kern="1200" cap="small" spc="-150" normalizeH="0" noProof="0" dirty="0">
              <a:ln>
                <a:noFill/>
              </a:ln>
              <a:solidFill>
                <a:schemeClr val="accent2"/>
              </a:solidFill>
              <a:effectLst>
                <a:innerShdw blurRad="63500" dist="50800" dir="2700000">
                  <a:prstClr val="black">
                    <a:alpha val="50000"/>
                  </a:prstClr>
                </a:innerShdw>
              </a:effectLst>
              <a:uLnTx/>
              <a:uFillTx/>
              <a:latin typeface="+mj-lt"/>
              <a:ea typeface="+mj-ea"/>
              <a:cs typeface="+mj-cs"/>
            </a:endParaRPr>
          </a:p>
        </p:txBody>
      </p:sp>
      <p:sp>
        <p:nvSpPr>
          <p:cNvPr id="18" name="Text Placeholder 5"/>
          <p:cNvSpPr>
            <a:spLocks noGrp="1"/>
          </p:cNvSpPr>
          <p:nvPr>
            <p:ph type="body" idx="4294967295"/>
          </p:nvPr>
        </p:nvSpPr>
        <p:spPr>
          <a:xfrm>
            <a:off x="500034" y="1357298"/>
            <a:ext cx="6429420" cy="1785950"/>
          </a:xfrm>
        </p:spPr>
        <p:txBody>
          <a:bodyPr>
            <a:noAutofit/>
          </a:bodyPr>
          <a:lstStyle/>
          <a:p>
            <a:pPr marL="0">
              <a:lnSpc>
                <a:spcPct val="114000"/>
              </a:lnSpc>
              <a:spcAft>
                <a:spcPts val="600"/>
              </a:spcAft>
              <a:buNone/>
            </a:pPr>
            <a:r>
              <a:rPr lang="en-GB" sz="2000" dirty="0" smtClean="0"/>
              <a:t>The choice of cell size represents a core performance issue. In particular, performance may be negatively impacted if:</a:t>
            </a:r>
          </a:p>
        </p:txBody>
      </p:sp>
      <p:pic>
        <p:nvPicPr>
          <p:cNvPr id="8" name="Picture 7"/>
          <p:cNvPicPr/>
          <p:nvPr/>
        </p:nvPicPr>
        <p:blipFill>
          <a:blip r:embed="rId3" cstate="print">
            <a:clrChange>
              <a:clrFrom>
                <a:srgbClr val="FFFFFF"/>
              </a:clrFrom>
              <a:clrTo>
                <a:srgbClr val="FFFFFF">
                  <a:alpha val="0"/>
                </a:srgbClr>
              </a:clrTo>
            </a:clrChange>
          </a:blip>
          <a:srcRect/>
          <a:stretch>
            <a:fillRect/>
          </a:stretch>
        </p:blipFill>
        <p:spPr bwMode="auto">
          <a:xfrm>
            <a:off x="1253186" y="2428868"/>
            <a:ext cx="6533524" cy="1571636"/>
          </a:xfrm>
          <a:prstGeom prst="rect">
            <a:avLst/>
          </a:prstGeom>
          <a:noFill/>
          <a:ln w="9525">
            <a:noFill/>
            <a:miter lim="800000"/>
            <a:headEnd/>
            <a:tailEnd/>
          </a:ln>
        </p:spPr>
      </p:pic>
      <p:grpSp>
        <p:nvGrpSpPr>
          <p:cNvPr id="14" name="Group 13"/>
          <p:cNvGrpSpPr/>
          <p:nvPr/>
        </p:nvGrpSpPr>
        <p:grpSpPr>
          <a:xfrm>
            <a:off x="6858017" y="71414"/>
            <a:ext cx="2285984" cy="2357454"/>
            <a:chOff x="6858017" y="71414"/>
            <a:chExt cx="2285984" cy="2357454"/>
          </a:xfrm>
        </p:grpSpPr>
        <p:pic>
          <p:nvPicPr>
            <p:cNvPr id="10" name="Picture 4" descr="http://www.organizationplusca.com/images/postit.jpg"/>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6858017" y="71414"/>
              <a:ext cx="2285984" cy="2357454"/>
            </a:xfrm>
            <a:prstGeom prst="rect">
              <a:avLst/>
            </a:prstGeom>
            <a:noFill/>
          </p:spPr>
        </p:pic>
        <p:sp>
          <p:nvSpPr>
            <p:cNvPr id="11" name="Text Placeholder 5"/>
            <p:cNvSpPr txBox="1">
              <a:spLocks/>
            </p:cNvSpPr>
            <p:nvPr/>
          </p:nvSpPr>
          <p:spPr>
            <a:xfrm>
              <a:off x="7000892" y="571480"/>
              <a:ext cx="1928826" cy="1857388"/>
            </a:xfrm>
            <a:prstGeom prst="rect">
              <a:avLst/>
            </a:prstGeom>
          </p:spPr>
          <p:txBody>
            <a:bodyPr vert="horz" tIns="0">
              <a:normAutofit fontScale="47500" lnSpcReduction="20000"/>
            </a:bodyPr>
            <a:lstStyle/>
            <a:p>
              <a:pPr lvl="0">
                <a:spcAft>
                  <a:spcPts val="1200"/>
                </a:spcAft>
                <a:buClr>
                  <a:srgbClr val="00B050"/>
                </a:buClr>
                <a:buSzPct val="130000"/>
                <a:defRPr/>
              </a:pPr>
              <a:r>
                <a:rPr lang="en-GB" sz="2400" b="1" dirty="0" smtClean="0">
                  <a:solidFill>
                    <a:schemeClr val="tx1">
                      <a:lumMod val="85000"/>
                      <a:lumOff val="15000"/>
                    </a:schemeClr>
                  </a:solidFill>
                  <a:latin typeface="Segoe Print" pitchFamily="2" charset="0"/>
                </a:rPr>
                <a:t>Aside: </a:t>
              </a:r>
              <a:r>
                <a:rPr lang="en-GB" sz="2400" dirty="0" smtClean="0">
                  <a:solidFill>
                    <a:schemeClr val="tx1">
                      <a:lumMod val="85000"/>
                      <a:lumOff val="15000"/>
                    </a:schemeClr>
                  </a:solidFill>
                  <a:latin typeface="Segoe Print" pitchFamily="2" charset="0"/>
                </a:rPr>
                <a:t>Cell size is often selected to be large enough to fit the largest object at any rotation (i.e. number of overlapping cells is no more than 4 for a 2D grid). The issues of large object size variance can be addressed using hierarchical grids (see directed reading)</a:t>
              </a:r>
            </a:p>
            <a:p>
              <a:pPr lvl="0">
                <a:spcAft>
                  <a:spcPts val="1200"/>
                </a:spcAft>
                <a:buClr>
                  <a:srgbClr val="00B050"/>
                </a:buClr>
                <a:buSzPct val="130000"/>
                <a:defRPr/>
              </a:pPr>
              <a:endParaRPr lang="en-GB" sz="2400" dirty="0" smtClean="0">
                <a:solidFill>
                  <a:schemeClr val="tx1">
                    <a:lumMod val="85000"/>
                    <a:lumOff val="15000"/>
                  </a:schemeClr>
                </a:solidFill>
                <a:latin typeface="Segoe Print" pitchFamily="2" charset="0"/>
              </a:endParaRPr>
            </a:p>
          </p:txBody>
        </p:sp>
      </p:grpSp>
      <p:sp>
        <p:nvSpPr>
          <p:cNvPr id="7" name="Text Placeholder 5"/>
          <p:cNvSpPr>
            <a:spLocks noGrp="1"/>
          </p:cNvSpPr>
          <p:nvPr>
            <p:ph type="body" idx="4294967295"/>
          </p:nvPr>
        </p:nvSpPr>
        <p:spPr>
          <a:xfrm>
            <a:off x="500034" y="4214818"/>
            <a:ext cx="2500330" cy="1785950"/>
          </a:xfrm>
        </p:spPr>
        <p:txBody>
          <a:bodyPr>
            <a:noAutofit/>
          </a:bodyPr>
          <a:lstStyle/>
          <a:p>
            <a:pPr marL="0">
              <a:lnSpc>
                <a:spcPct val="114000"/>
              </a:lnSpc>
              <a:spcAft>
                <a:spcPts val="600"/>
              </a:spcAft>
              <a:buNone/>
            </a:pPr>
            <a:r>
              <a:rPr lang="en-GB" sz="2000" dirty="0" smtClean="0"/>
              <a:t>1. </a:t>
            </a:r>
            <a:r>
              <a:rPr lang="en-GB" sz="2000" b="1" dirty="0" smtClean="0"/>
              <a:t>The grid is too fine</a:t>
            </a:r>
            <a:r>
              <a:rPr lang="en-GB" sz="2000" dirty="0" smtClean="0"/>
              <a:t>. A large number of cells must be updated whenever a (relatively) large object is added or moved.</a:t>
            </a:r>
          </a:p>
        </p:txBody>
      </p:sp>
      <p:sp>
        <p:nvSpPr>
          <p:cNvPr id="12" name="Text Placeholder 5"/>
          <p:cNvSpPr>
            <a:spLocks noGrp="1"/>
          </p:cNvSpPr>
          <p:nvPr>
            <p:ph type="body" idx="4294967295"/>
          </p:nvPr>
        </p:nvSpPr>
        <p:spPr>
          <a:xfrm>
            <a:off x="3000364" y="4214818"/>
            <a:ext cx="3143272" cy="1785950"/>
          </a:xfrm>
        </p:spPr>
        <p:txBody>
          <a:bodyPr>
            <a:noAutofit/>
          </a:bodyPr>
          <a:lstStyle/>
          <a:p>
            <a:pPr marL="0">
              <a:lnSpc>
                <a:spcPct val="114000"/>
              </a:lnSpc>
              <a:spcAft>
                <a:spcPts val="600"/>
              </a:spcAft>
              <a:buNone/>
            </a:pPr>
            <a:r>
              <a:rPr lang="en-GB" sz="2000" dirty="0" smtClean="0"/>
              <a:t>2. </a:t>
            </a:r>
            <a:r>
              <a:rPr lang="en-GB" sz="2000" b="1" dirty="0" smtClean="0"/>
              <a:t>The grid is too coarse</a:t>
            </a:r>
            <a:r>
              <a:rPr lang="en-GB" sz="2000" dirty="0" smtClean="0"/>
              <a:t>. A larger number of (relatively) small objects will likely result in a high object density within each cell (increasing the amount of </a:t>
            </a:r>
            <a:r>
              <a:rPr lang="en-GB" sz="2000" dirty="0" err="1" smtClean="0"/>
              <a:t>pirewise</a:t>
            </a:r>
            <a:r>
              <a:rPr lang="en-GB" sz="2000" dirty="0" smtClean="0"/>
              <a:t> testing).</a:t>
            </a:r>
          </a:p>
        </p:txBody>
      </p:sp>
      <p:sp>
        <p:nvSpPr>
          <p:cNvPr id="13" name="Text Placeholder 5"/>
          <p:cNvSpPr>
            <a:spLocks noGrp="1"/>
          </p:cNvSpPr>
          <p:nvPr>
            <p:ph type="body" idx="4294967295"/>
          </p:nvPr>
        </p:nvSpPr>
        <p:spPr>
          <a:xfrm>
            <a:off x="6429388" y="4214818"/>
            <a:ext cx="2428892" cy="1785950"/>
          </a:xfrm>
        </p:spPr>
        <p:txBody>
          <a:bodyPr>
            <a:noAutofit/>
          </a:bodyPr>
          <a:lstStyle/>
          <a:p>
            <a:pPr marL="0">
              <a:lnSpc>
                <a:spcPct val="114000"/>
              </a:lnSpc>
              <a:spcAft>
                <a:spcPts val="600"/>
              </a:spcAft>
              <a:buNone/>
            </a:pPr>
            <a:r>
              <a:rPr lang="en-GB" sz="2000" dirty="0" smtClean="0"/>
              <a:t>3. </a:t>
            </a:r>
            <a:r>
              <a:rPr lang="en-GB" sz="2000" b="1" dirty="0" smtClean="0"/>
              <a:t>The grid is both too fine and too coarse</a:t>
            </a:r>
            <a:r>
              <a:rPr lang="en-GB" sz="2000" dirty="0" smtClean="0"/>
              <a:t>. The first two problems can be both encountered if object sizes vary a lot.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animEffect transition="in" filter="fade">
                                      <p:cBhvr>
                                        <p:cTn id="7" dur="500"/>
                                        <p:tgtEl>
                                          <p:spTgt spid="18">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7">
                                            <p:txEl>
                                              <p:pRg st="0" end="0"/>
                                            </p:txEl>
                                          </p:spTgt>
                                        </p:tgtEl>
                                        <p:attrNameLst>
                                          <p:attrName>style.visibility</p:attrName>
                                        </p:attrNameLst>
                                      </p:cBhvr>
                                      <p:to>
                                        <p:strVal val="visible"/>
                                      </p:to>
                                    </p:set>
                                    <p:animEffect transition="in" filter="fade">
                                      <p:cBhvr>
                                        <p:cTn id="16" dur="500"/>
                                        <p:tgtEl>
                                          <p:spTgt spid="7">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2">
                                            <p:txEl>
                                              <p:pRg st="0" end="0"/>
                                            </p:txEl>
                                          </p:spTgt>
                                        </p:tgtEl>
                                        <p:attrNameLst>
                                          <p:attrName>style.visibility</p:attrName>
                                        </p:attrNameLst>
                                      </p:cBhvr>
                                      <p:to>
                                        <p:strVal val="visible"/>
                                      </p:to>
                                    </p:set>
                                    <p:animEffect transition="in" filter="fade">
                                      <p:cBhvr>
                                        <p:cTn id="21" dur="500"/>
                                        <p:tgtEl>
                                          <p:spTgt spid="12">
                                            <p:txEl>
                                              <p:pRg st="0" end="0"/>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3">
                                            <p:txEl>
                                              <p:pRg st="0" end="0"/>
                                            </p:txEl>
                                          </p:spTgt>
                                        </p:tgtEl>
                                        <p:attrNameLst>
                                          <p:attrName>style.visibility</p:attrName>
                                        </p:attrNameLst>
                                      </p:cBhvr>
                                      <p:to>
                                        <p:strVal val="visible"/>
                                      </p:to>
                                    </p:set>
                                    <p:animEffect transition="in" filter="fade">
                                      <p:cBhvr>
                                        <p:cTn id="26" dur="500"/>
                                        <p:tgtEl>
                                          <p:spTgt spid="13">
                                            <p:txEl>
                                              <p:pRg st="0" end="0"/>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fade">
                                      <p:cBhvr>
                                        <p:cTn id="3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build="p"/>
      <p:bldP spid="7" grpId="0" build="p"/>
      <p:bldP spid="12" grpId="0" build="p"/>
      <p:bldP spid="1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1"/>
          <p:cNvSpPr txBox="1">
            <a:spLocks/>
          </p:cNvSpPr>
          <p:nvPr/>
        </p:nvSpPr>
        <p:spPr>
          <a:xfrm>
            <a:off x="571472" y="571480"/>
            <a:ext cx="7929618" cy="914400"/>
          </a:xfrm>
          <a:prstGeom prst="rect">
            <a:avLst/>
          </a:prstGeom>
          <a:effectLst>
            <a:innerShdw blurRad="114300">
              <a:prstClr val="black"/>
            </a:innerShdw>
          </a:effectLst>
        </p:spPr>
        <p:txBody>
          <a:bodyPr vert="horz" anchor="t">
            <a:noAutofit/>
          </a:bodyPr>
          <a:lstStyle>
            <a:extLst/>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sz="3600" spc="-150" noProof="0" dirty="0" smtClean="0">
                <a:solidFill>
                  <a:schemeClr val="tx1">
                    <a:lumMod val="95000"/>
                    <a:lumOff val="5000"/>
                  </a:schemeClr>
                </a:solidFill>
                <a:effectLst>
                  <a:innerShdw blurRad="63500" dist="50800" dir="2700000">
                    <a:prstClr val="black">
                      <a:alpha val="50000"/>
                    </a:prstClr>
                  </a:innerShdw>
                </a:effectLst>
                <a:latin typeface="+mj-lt"/>
                <a:ea typeface="+mj-ea"/>
                <a:cs typeface="+mj-cs"/>
              </a:rPr>
              <a:t>Representing grids as an </a:t>
            </a:r>
            <a:r>
              <a:rPr lang="en-US" sz="3600" b="1" i="1" spc="-150" noProof="0" dirty="0" smtClean="0">
                <a:solidFill>
                  <a:schemeClr val="tx1">
                    <a:lumMod val="95000"/>
                    <a:lumOff val="5000"/>
                  </a:schemeClr>
                </a:solidFill>
                <a:effectLst>
                  <a:innerShdw blurRad="63500" dist="50800" dir="2700000">
                    <a:prstClr val="black">
                      <a:alpha val="50000"/>
                    </a:prstClr>
                  </a:innerShdw>
                </a:effectLst>
                <a:latin typeface="+mj-lt"/>
                <a:ea typeface="+mj-ea"/>
                <a:cs typeface="+mj-cs"/>
              </a:rPr>
              <a:t>array </a:t>
            </a:r>
            <a:r>
              <a:rPr lang="en-US" sz="3600" spc="-150" noProof="0" dirty="0" smtClean="0">
                <a:solidFill>
                  <a:schemeClr val="tx1">
                    <a:lumMod val="95000"/>
                    <a:lumOff val="5000"/>
                  </a:schemeClr>
                </a:solidFill>
                <a:effectLst>
                  <a:innerShdw blurRad="63500" dist="50800" dir="2700000">
                    <a:prstClr val="black">
                      <a:alpha val="50000"/>
                    </a:prstClr>
                  </a:innerShdw>
                </a:effectLst>
                <a:latin typeface="+mj-lt"/>
                <a:ea typeface="+mj-ea"/>
                <a:cs typeface="+mj-cs"/>
              </a:rPr>
              <a:t>of </a:t>
            </a:r>
            <a:r>
              <a:rPr lang="en-US" sz="3600" b="1" i="1" spc="-150" noProof="0" dirty="0" smtClean="0">
                <a:solidFill>
                  <a:schemeClr val="tx1">
                    <a:lumMod val="95000"/>
                    <a:lumOff val="5000"/>
                  </a:schemeClr>
                </a:solidFill>
                <a:effectLst>
                  <a:innerShdw blurRad="63500" dist="50800" dir="2700000">
                    <a:prstClr val="black">
                      <a:alpha val="50000"/>
                    </a:prstClr>
                  </a:innerShdw>
                </a:effectLst>
                <a:latin typeface="+mj-lt"/>
                <a:ea typeface="+mj-ea"/>
                <a:cs typeface="+mj-cs"/>
              </a:rPr>
              <a:t>linked lists</a:t>
            </a:r>
            <a:endParaRPr kumimoji="0" lang="en-US" sz="3200" b="1" i="1" u="none" strike="dblStrike" kern="1200" cap="small" spc="-150" normalizeH="0" noProof="0" dirty="0">
              <a:ln>
                <a:noFill/>
              </a:ln>
              <a:solidFill>
                <a:schemeClr val="accent2"/>
              </a:solidFill>
              <a:effectLst>
                <a:innerShdw blurRad="63500" dist="50800" dir="2700000">
                  <a:prstClr val="black">
                    <a:alpha val="50000"/>
                  </a:prstClr>
                </a:innerShdw>
              </a:effectLst>
              <a:uLnTx/>
              <a:uFillTx/>
              <a:latin typeface="+mj-lt"/>
              <a:ea typeface="+mj-ea"/>
              <a:cs typeface="+mj-cs"/>
            </a:endParaRPr>
          </a:p>
        </p:txBody>
      </p:sp>
      <p:sp>
        <p:nvSpPr>
          <p:cNvPr id="18" name="Text Placeholder 5"/>
          <p:cNvSpPr>
            <a:spLocks noGrp="1"/>
          </p:cNvSpPr>
          <p:nvPr>
            <p:ph type="body" idx="4294967295"/>
          </p:nvPr>
        </p:nvSpPr>
        <p:spPr>
          <a:xfrm>
            <a:off x="500034" y="1357298"/>
            <a:ext cx="8001056" cy="1785950"/>
          </a:xfrm>
        </p:spPr>
        <p:txBody>
          <a:bodyPr>
            <a:noAutofit/>
          </a:bodyPr>
          <a:lstStyle/>
          <a:p>
            <a:pPr marL="0">
              <a:lnSpc>
                <a:spcPct val="114000"/>
              </a:lnSpc>
              <a:spcAft>
                <a:spcPts val="600"/>
              </a:spcAft>
              <a:buNone/>
            </a:pPr>
            <a:r>
              <a:rPr lang="en-GB" sz="2000" dirty="0" smtClean="0"/>
              <a:t>The most obvious means of storing objects within a grid is to define an array (with a matching dimensional size to that of the grid) of linked lists.</a:t>
            </a:r>
          </a:p>
          <a:p>
            <a:pPr marL="0">
              <a:lnSpc>
                <a:spcPct val="114000"/>
              </a:lnSpc>
              <a:spcAft>
                <a:spcPts val="600"/>
              </a:spcAft>
              <a:buNone/>
            </a:pPr>
            <a:r>
              <a:rPr lang="en-GB" sz="2000" dirty="0" smtClean="0"/>
              <a:t>By using a double linked list and storing a direct reference to the linked-list item within each object it is possible to obtain O(1) insertion, deletion and update costs.</a:t>
            </a:r>
          </a:p>
          <a:p>
            <a:pPr marL="0">
              <a:lnSpc>
                <a:spcPct val="114000"/>
              </a:lnSpc>
              <a:spcAft>
                <a:spcPts val="600"/>
              </a:spcAft>
              <a:buNone/>
            </a:pPr>
            <a:r>
              <a:rPr lang="en-GB" sz="2000" dirty="0" smtClean="0"/>
              <a:t>The main drawback of this approach is the high (possibly prohibitive) memory size needed to store a large grid.</a:t>
            </a:r>
          </a:p>
        </p:txBody>
      </p:sp>
      <p:graphicFrame>
        <p:nvGraphicFramePr>
          <p:cNvPr id="12" name="Diagram 11"/>
          <p:cNvGraphicFramePr/>
          <p:nvPr/>
        </p:nvGraphicFramePr>
        <p:xfrm>
          <a:off x="1071538" y="4429132"/>
          <a:ext cx="1000132" cy="200026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13" name="Diagram 12"/>
          <p:cNvGraphicFramePr/>
          <p:nvPr/>
        </p:nvGraphicFramePr>
        <p:xfrm>
          <a:off x="2285984" y="4500570"/>
          <a:ext cx="4071966" cy="500066"/>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aphicFrame>
        <p:nvGraphicFramePr>
          <p:cNvPr id="14" name="Diagram 13"/>
          <p:cNvGraphicFramePr/>
          <p:nvPr/>
        </p:nvGraphicFramePr>
        <p:xfrm>
          <a:off x="2285984" y="5214950"/>
          <a:ext cx="5572164" cy="500066"/>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animEffect transition="in" filter="fade">
                                      <p:cBhvr>
                                        <p:cTn id="7" dur="500"/>
                                        <p:tgtEl>
                                          <p:spTgt spid="18">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fade">
                                      <p:cBhvr>
                                        <p:cTn id="14" dur="500"/>
                                        <p:tgtEl>
                                          <p:spTgt spid="13"/>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xEl>
                                              <p:pRg st="1" end="1"/>
                                            </p:txEl>
                                          </p:spTgt>
                                        </p:tgtEl>
                                        <p:attrNameLst>
                                          <p:attrName>style.visibility</p:attrName>
                                        </p:attrNameLst>
                                      </p:cBhvr>
                                      <p:to>
                                        <p:strVal val="visible"/>
                                      </p:to>
                                    </p:set>
                                    <p:animEffect transition="in" filter="fade">
                                      <p:cBhvr>
                                        <p:cTn id="22" dur="500"/>
                                        <p:tgtEl>
                                          <p:spTgt spid="18">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8">
                                            <p:txEl>
                                              <p:pRg st="2" end="2"/>
                                            </p:txEl>
                                          </p:spTgt>
                                        </p:tgtEl>
                                        <p:attrNameLst>
                                          <p:attrName>style.visibility</p:attrName>
                                        </p:attrNameLst>
                                      </p:cBhvr>
                                      <p:to>
                                        <p:strVal val="visible"/>
                                      </p:to>
                                    </p:set>
                                    <p:animEffect transition="in" filter="fade">
                                      <p:cBhvr>
                                        <p:cTn id="27" dur="500"/>
                                        <p:tgtEl>
                                          <p:spTgt spid="1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uiExpand="1" build="p"/>
      <p:bldGraphic spid="12" grpId="0">
        <p:bldAsOne/>
      </p:bldGraphic>
      <p:bldGraphic spid="13" grpId="0">
        <p:bldAsOne/>
      </p:bldGraphic>
      <p:bldGraphic spid="14" grpId="0">
        <p:bldAsOne/>
      </p:bldGraphic>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1"/>
          <p:cNvSpPr txBox="1">
            <a:spLocks/>
          </p:cNvSpPr>
          <p:nvPr/>
        </p:nvSpPr>
        <p:spPr>
          <a:xfrm>
            <a:off x="571472" y="571480"/>
            <a:ext cx="7929618" cy="914400"/>
          </a:xfrm>
          <a:prstGeom prst="rect">
            <a:avLst/>
          </a:prstGeom>
          <a:effectLst>
            <a:innerShdw blurRad="114300">
              <a:prstClr val="black"/>
            </a:innerShdw>
          </a:effectLst>
        </p:spPr>
        <p:txBody>
          <a:bodyPr vert="horz" anchor="t">
            <a:noAutofit/>
          </a:bodyPr>
          <a:lstStyle>
            <a:extLst/>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sz="3600" spc="-150" noProof="0" dirty="0" smtClean="0">
                <a:solidFill>
                  <a:schemeClr val="tx1">
                    <a:lumMod val="95000"/>
                    <a:lumOff val="5000"/>
                  </a:schemeClr>
                </a:solidFill>
                <a:effectLst>
                  <a:innerShdw blurRad="63500" dist="50800" dir="2700000">
                    <a:prstClr val="black">
                      <a:alpha val="50000"/>
                    </a:prstClr>
                  </a:innerShdw>
                </a:effectLst>
                <a:latin typeface="+mj-lt"/>
                <a:ea typeface="+mj-ea"/>
                <a:cs typeface="+mj-cs"/>
              </a:rPr>
              <a:t>Representing grids using </a:t>
            </a:r>
            <a:r>
              <a:rPr lang="en-US" sz="3600" b="1" i="1" spc="-150" noProof="0" dirty="0" smtClean="0">
                <a:solidFill>
                  <a:schemeClr val="tx1">
                    <a:lumMod val="95000"/>
                    <a:lumOff val="5000"/>
                  </a:schemeClr>
                </a:solidFill>
                <a:effectLst>
                  <a:innerShdw blurRad="63500" dist="50800" dir="2700000">
                    <a:prstClr val="black">
                      <a:alpha val="50000"/>
                    </a:prstClr>
                  </a:innerShdw>
                </a:effectLst>
                <a:latin typeface="+mj-lt"/>
                <a:ea typeface="+mj-ea"/>
                <a:cs typeface="+mj-cs"/>
              </a:rPr>
              <a:t>hashed storage</a:t>
            </a:r>
            <a:endParaRPr kumimoji="0" lang="en-US" sz="3200" b="1" i="1" u="none" strike="dblStrike" kern="1200" cap="small" spc="-150" normalizeH="0" noProof="0" dirty="0">
              <a:ln>
                <a:noFill/>
              </a:ln>
              <a:solidFill>
                <a:schemeClr val="accent2"/>
              </a:solidFill>
              <a:effectLst>
                <a:innerShdw blurRad="63500" dist="50800" dir="2700000">
                  <a:prstClr val="black">
                    <a:alpha val="50000"/>
                  </a:prstClr>
                </a:innerShdw>
              </a:effectLst>
              <a:uLnTx/>
              <a:uFillTx/>
              <a:latin typeface="+mj-lt"/>
              <a:ea typeface="+mj-ea"/>
              <a:cs typeface="+mj-cs"/>
            </a:endParaRPr>
          </a:p>
        </p:txBody>
      </p:sp>
      <p:sp>
        <p:nvSpPr>
          <p:cNvPr id="18" name="Text Placeholder 5"/>
          <p:cNvSpPr>
            <a:spLocks noGrp="1"/>
          </p:cNvSpPr>
          <p:nvPr>
            <p:ph type="body" idx="4294967295"/>
          </p:nvPr>
        </p:nvSpPr>
        <p:spPr>
          <a:xfrm>
            <a:off x="500034" y="1357298"/>
            <a:ext cx="8001056" cy="1785950"/>
          </a:xfrm>
        </p:spPr>
        <p:txBody>
          <a:bodyPr>
            <a:noAutofit/>
          </a:bodyPr>
          <a:lstStyle/>
          <a:p>
            <a:pPr marL="0">
              <a:lnSpc>
                <a:spcPct val="114000"/>
              </a:lnSpc>
              <a:spcAft>
                <a:spcPts val="600"/>
              </a:spcAft>
              <a:buNone/>
            </a:pPr>
            <a:r>
              <a:rPr lang="en-GB" sz="2000" dirty="0" smtClean="0"/>
              <a:t>Extremely large grids can be efficiently represented if each cell is mapped onto a hash table of a fixed set of </a:t>
            </a:r>
            <a:r>
              <a:rPr lang="en-GB" sz="2000" i="1" dirty="0" smtClean="0"/>
              <a:t>n</a:t>
            </a:r>
            <a:r>
              <a:rPr lang="en-GB" sz="2000" dirty="0" smtClean="0"/>
              <a:t> buckets, with each bucket containing a linked list of objects.</a:t>
            </a:r>
          </a:p>
          <a:p>
            <a:pPr marL="0">
              <a:lnSpc>
                <a:spcPct val="114000"/>
              </a:lnSpc>
              <a:spcAft>
                <a:spcPts val="600"/>
              </a:spcAft>
              <a:buNone/>
            </a:pPr>
            <a:r>
              <a:rPr lang="en-GB" sz="2000" dirty="0" smtClean="0"/>
              <a:t>As such the grid is conceptual and does not use memory. The grid can be assumed to be unbounded in size with memory usage (i.e. Hash table size dependent upon the number of objects).</a:t>
            </a:r>
          </a:p>
        </p:txBody>
      </p:sp>
      <p:pic>
        <p:nvPicPr>
          <p:cNvPr id="76802" name="Picture 2"/>
          <p:cNvPicPr>
            <a:picLocks noChangeAspect="1" noChangeArrowheads="1"/>
          </p:cNvPicPr>
          <p:nvPr/>
        </p:nvPicPr>
        <p:blipFill>
          <a:blip r:embed="rId3" cstate="print">
            <a:duotone>
              <a:prstClr val="black"/>
              <a:schemeClr val="accent3">
                <a:tint val="45000"/>
                <a:satMod val="400000"/>
              </a:schemeClr>
            </a:duotone>
          </a:blip>
          <a:srcRect/>
          <a:stretch>
            <a:fillRect/>
          </a:stretch>
        </p:blipFill>
        <p:spPr bwMode="auto">
          <a:xfrm>
            <a:off x="5214942" y="3929066"/>
            <a:ext cx="3428992" cy="267251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grpSp>
        <p:nvGrpSpPr>
          <p:cNvPr id="7" name="Group 6"/>
          <p:cNvGrpSpPr/>
          <p:nvPr/>
        </p:nvGrpSpPr>
        <p:grpSpPr>
          <a:xfrm>
            <a:off x="1307214" y="3671708"/>
            <a:ext cx="2793867" cy="2954656"/>
            <a:chOff x="1307214" y="3671708"/>
            <a:chExt cx="2793867" cy="2954656"/>
          </a:xfrm>
        </p:grpSpPr>
        <p:pic>
          <p:nvPicPr>
            <p:cNvPr id="8" name="Picture 4" descr="http://www.organizationplusca.com/images/postit.jpg"/>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rot="21136137">
              <a:off x="1307214" y="3671708"/>
              <a:ext cx="2745962" cy="2954656"/>
            </a:xfrm>
            <a:prstGeom prst="rect">
              <a:avLst/>
            </a:prstGeom>
            <a:noFill/>
          </p:spPr>
        </p:pic>
        <p:sp>
          <p:nvSpPr>
            <p:cNvPr id="10" name="Text Placeholder 5"/>
            <p:cNvSpPr txBox="1">
              <a:spLocks/>
            </p:cNvSpPr>
            <p:nvPr/>
          </p:nvSpPr>
          <p:spPr>
            <a:xfrm rot="21136304">
              <a:off x="1420643" y="4331579"/>
              <a:ext cx="2680438" cy="2185741"/>
            </a:xfrm>
            <a:prstGeom prst="rect">
              <a:avLst/>
            </a:prstGeom>
          </p:spPr>
          <p:txBody>
            <a:bodyPr vert="horz" tIns="0">
              <a:normAutofit fontScale="85000" lnSpcReduction="20000"/>
            </a:bodyPr>
            <a:lstStyle/>
            <a:p>
              <a:pPr lvl="0">
                <a:spcAft>
                  <a:spcPts val="1200"/>
                </a:spcAft>
                <a:buClr>
                  <a:srgbClr val="00B050"/>
                </a:buClr>
                <a:buSzPct val="130000"/>
                <a:defRPr/>
              </a:pPr>
              <a:r>
                <a:rPr lang="en-GB" sz="2400" b="1" dirty="0" smtClean="0">
                  <a:solidFill>
                    <a:schemeClr val="tx1">
                      <a:lumMod val="85000"/>
                      <a:lumOff val="15000"/>
                    </a:schemeClr>
                  </a:solidFill>
                  <a:latin typeface="Segoe Print" pitchFamily="2" charset="0"/>
                </a:rPr>
                <a:t>Aside: </a:t>
              </a:r>
              <a:r>
                <a:rPr lang="en-GB" sz="2400" dirty="0" smtClean="0">
                  <a:solidFill>
                    <a:schemeClr val="tx1">
                      <a:lumMod val="85000"/>
                      <a:lumOff val="15000"/>
                    </a:schemeClr>
                  </a:solidFill>
                  <a:latin typeface="Segoe Print" pitchFamily="2" charset="0"/>
                </a:rPr>
                <a:t>In order to be effective, the use of hashed storage requires a good hashing function to map coordinates onto buckets.</a:t>
              </a:r>
            </a:p>
            <a:p>
              <a:pPr lvl="0">
                <a:spcAft>
                  <a:spcPts val="1200"/>
                </a:spcAft>
                <a:buClr>
                  <a:srgbClr val="00B050"/>
                </a:buClr>
                <a:buSzPct val="130000"/>
                <a:defRPr/>
              </a:pPr>
              <a:endParaRPr lang="en-GB" sz="2400" dirty="0" smtClean="0">
                <a:solidFill>
                  <a:schemeClr val="tx1">
                    <a:lumMod val="85000"/>
                    <a:lumOff val="15000"/>
                  </a:schemeClr>
                </a:solidFill>
                <a:latin typeface="Segoe Print" pitchFamily="2"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animEffect transition="in" filter="fade">
                                      <p:cBhvr>
                                        <p:cTn id="7" dur="500"/>
                                        <p:tgtEl>
                                          <p:spTgt spid="18">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8">
                                            <p:txEl>
                                              <p:pRg st="1" end="1"/>
                                            </p:txEl>
                                          </p:spTgt>
                                        </p:tgtEl>
                                        <p:attrNameLst>
                                          <p:attrName>style.visibility</p:attrName>
                                        </p:attrNameLst>
                                      </p:cBhvr>
                                      <p:to>
                                        <p:strVal val="visible"/>
                                      </p:to>
                                    </p:set>
                                    <p:animEffect transition="in" filter="fade">
                                      <p:cBhvr>
                                        <p:cTn id="11" dur="500"/>
                                        <p:tgtEl>
                                          <p:spTgt spid="18">
                                            <p:txEl>
                                              <p:pRg st="1" end="1"/>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76802"/>
                                        </p:tgtEl>
                                        <p:attrNameLst>
                                          <p:attrName>style.visibility</p:attrName>
                                        </p:attrNameLst>
                                      </p:cBhvr>
                                      <p:to>
                                        <p:strVal val="visible"/>
                                      </p:to>
                                    </p:set>
                                    <p:animEffect transition="in" filter="fade">
                                      <p:cBhvr>
                                        <p:cTn id="15" dur="500"/>
                                        <p:tgtEl>
                                          <p:spTgt spid="7680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1"/>
          <p:cNvSpPr txBox="1">
            <a:spLocks/>
          </p:cNvSpPr>
          <p:nvPr/>
        </p:nvSpPr>
        <p:spPr>
          <a:xfrm>
            <a:off x="571472" y="571480"/>
            <a:ext cx="7929618" cy="914400"/>
          </a:xfrm>
          <a:prstGeom prst="rect">
            <a:avLst/>
          </a:prstGeom>
          <a:effectLst>
            <a:innerShdw blurRad="114300">
              <a:prstClr val="black"/>
            </a:innerShdw>
          </a:effectLst>
        </p:spPr>
        <p:txBody>
          <a:bodyPr vert="horz" anchor="t">
            <a:noAutofit/>
          </a:bodyPr>
          <a:lstStyle>
            <a:extLst/>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sz="3600" spc="-150" dirty="0" smtClean="0">
                <a:solidFill>
                  <a:schemeClr val="tx1">
                    <a:lumMod val="95000"/>
                    <a:lumOff val="5000"/>
                  </a:schemeClr>
                </a:solidFill>
                <a:effectLst>
                  <a:innerShdw blurRad="63500" dist="50800" dir="2700000">
                    <a:prstClr val="black">
                      <a:alpha val="50000"/>
                    </a:prstClr>
                  </a:innerShdw>
                </a:effectLst>
                <a:latin typeface="+mj-lt"/>
                <a:ea typeface="+mj-ea"/>
                <a:cs typeface="+mj-cs"/>
              </a:rPr>
              <a:t>Testing for object-to-object grid intersection</a:t>
            </a:r>
            <a:endParaRPr kumimoji="0" lang="en-US" sz="3200" b="1" i="1" u="none" strike="dblStrike" kern="1200" cap="small" spc="-150" normalizeH="0" noProof="0" dirty="0">
              <a:ln>
                <a:noFill/>
              </a:ln>
              <a:solidFill>
                <a:schemeClr val="accent2"/>
              </a:solidFill>
              <a:effectLst>
                <a:innerShdw blurRad="63500" dist="50800" dir="2700000">
                  <a:prstClr val="black">
                    <a:alpha val="50000"/>
                  </a:prstClr>
                </a:innerShdw>
              </a:effectLst>
              <a:uLnTx/>
              <a:uFillTx/>
              <a:latin typeface="+mj-lt"/>
              <a:ea typeface="+mj-ea"/>
              <a:cs typeface="+mj-cs"/>
            </a:endParaRPr>
          </a:p>
        </p:txBody>
      </p:sp>
      <p:sp>
        <p:nvSpPr>
          <p:cNvPr id="18" name="Text Placeholder 5"/>
          <p:cNvSpPr>
            <a:spLocks noGrp="1"/>
          </p:cNvSpPr>
          <p:nvPr>
            <p:ph type="body" idx="4294967295"/>
          </p:nvPr>
        </p:nvSpPr>
        <p:spPr>
          <a:xfrm>
            <a:off x="500034" y="1357298"/>
            <a:ext cx="4714908" cy="1785950"/>
          </a:xfrm>
        </p:spPr>
        <p:txBody>
          <a:bodyPr>
            <a:noAutofit/>
          </a:bodyPr>
          <a:lstStyle/>
          <a:p>
            <a:pPr marL="0">
              <a:lnSpc>
                <a:spcPct val="114000"/>
              </a:lnSpc>
              <a:spcAft>
                <a:spcPts val="600"/>
              </a:spcAft>
              <a:buNone/>
            </a:pPr>
            <a:r>
              <a:rPr lang="en-GB" sz="2000" dirty="0" smtClean="0"/>
              <a:t>Assuming that grid cell sizes are larger than the largest object, i.e. an object can, at most, overlap immediately neighbouring cells. </a:t>
            </a:r>
          </a:p>
          <a:p>
            <a:pPr marL="0">
              <a:lnSpc>
                <a:spcPct val="114000"/>
              </a:lnSpc>
              <a:spcAft>
                <a:spcPts val="600"/>
              </a:spcAft>
              <a:buNone/>
            </a:pPr>
            <a:r>
              <a:rPr lang="en-GB" sz="2000" dirty="0" smtClean="0"/>
              <a:t>When inserting an object into the grid it may only be added to one representative cell, or alternatively, to all cells which it overlaps.</a:t>
            </a:r>
          </a:p>
          <a:p>
            <a:pPr marL="0">
              <a:lnSpc>
                <a:spcPct val="114000"/>
              </a:lnSpc>
              <a:spcAft>
                <a:spcPts val="600"/>
              </a:spcAft>
              <a:buNone/>
            </a:pPr>
            <a:r>
              <a:rPr lang="en-GB" sz="2000" dirty="0" smtClean="0"/>
              <a:t>When determining cell overlap the two most common object feature to use are the object’s </a:t>
            </a:r>
            <a:r>
              <a:rPr lang="en-GB" sz="2000" i="1" dirty="0" smtClean="0"/>
              <a:t>bounding sphere centre </a:t>
            </a:r>
            <a:r>
              <a:rPr lang="en-GB" sz="2000" dirty="0" smtClean="0"/>
              <a:t>or the </a:t>
            </a:r>
            <a:r>
              <a:rPr lang="en-GB" sz="2000" i="1" dirty="0" smtClean="0"/>
              <a:t>minimum corner of the axis-aligned bounding box</a:t>
            </a:r>
            <a:r>
              <a:rPr lang="en-GB" sz="2000" dirty="0" smtClean="0"/>
              <a:t>.</a:t>
            </a:r>
          </a:p>
          <a:p>
            <a:pPr marL="0">
              <a:lnSpc>
                <a:spcPct val="114000"/>
              </a:lnSpc>
              <a:spcAft>
                <a:spcPts val="600"/>
              </a:spcAft>
              <a:buNone/>
            </a:pPr>
            <a:endParaRPr lang="en-GB" sz="2000" dirty="0" smtClean="0"/>
          </a:p>
          <a:p>
            <a:pPr marL="0">
              <a:lnSpc>
                <a:spcPct val="114000"/>
              </a:lnSpc>
              <a:spcAft>
                <a:spcPts val="600"/>
              </a:spcAft>
              <a:buNone/>
            </a:pPr>
            <a:endParaRPr lang="en-GB" sz="2000" dirty="0" smtClean="0"/>
          </a:p>
        </p:txBody>
      </p:sp>
      <p:grpSp>
        <p:nvGrpSpPr>
          <p:cNvPr id="34" name="Group 33"/>
          <p:cNvGrpSpPr/>
          <p:nvPr/>
        </p:nvGrpSpPr>
        <p:grpSpPr>
          <a:xfrm>
            <a:off x="5857884" y="1500174"/>
            <a:ext cx="2786082" cy="2786082"/>
            <a:chOff x="5857884" y="1500174"/>
            <a:chExt cx="2786082" cy="2786082"/>
          </a:xfrm>
        </p:grpSpPr>
        <p:sp>
          <p:nvSpPr>
            <p:cNvPr id="45" name="Rectangle 44"/>
            <p:cNvSpPr/>
            <p:nvPr/>
          </p:nvSpPr>
          <p:spPr>
            <a:xfrm>
              <a:off x="6572264" y="2214554"/>
              <a:ext cx="714380" cy="714380"/>
            </a:xfrm>
            <a:prstGeom prst="rect">
              <a:avLst/>
            </a:prstGeom>
            <a:solidFill>
              <a:srgbClr val="92D050">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Rectangle 46"/>
            <p:cNvSpPr/>
            <p:nvPr/>
          </p:nvSpPr>
          <p:spPr>
            <a:xfrm>
              <a:off x="6572264" y="2928934"/>
              <a:ext cx="714380" cy="642942"/>
            </a:xfrm>
            <a:prstGeom prst="rect">
              <a:avLst/>
            </a:prstGeom>
            <a:solidFill>
              <a:srgbClr val="FFC000">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Rectangle 45"/>
            <p:cNvSpPr/>
            <p:nvPr/>
          </p:nvSpPr>
          <p:spPr>
            <a:xfrm>
              <a:off x="7286644" y="2214554"/>
              <a:ext cx="642942" cy="1357322"/>
            </a:xfrm>
            <a:prstGeom prst="rect">
              <a:avLst/>
            </a:prstGeom>
            <a:solidFill>
              <a:srgbClr val="FFC000">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44" name="Group 43"/>
            <p:cNvGrpSpPr/>
            <p:nvPr/>
          </p:nvGrpSpPr>
          <p:grpSpPr>
            <a:xfrm>
              <a:off x="5857884" y="1500174"/>
              <a:ext cx="2786082" cy="2786082"/>
              <a:chOff x="5572132" y="1571612"/>
              <a:chExt cx="1714514" cy="1714514"/>
            </a:xfrm>
          </p:grpSpPr>
          <p:grpSp>
            <p:nvGrpSpPr>
              <p:cNvPr id="43" name="Group 42"/>
              <p:cNvGrpSpPr/>
              <p:nvPr/>
            </p:nvGrpSpPr>
            <p:grpSpPr>
              <a:xfrm>
                <a:off x="5572132" y="1571612"/>
                <a:ext cx="1714514" cy="1714512"/>
                <a:chOff x="5572132" y="1571612"/>
                <a:chExt cx="1714514" cy="2571768"/>
              </a:xfrm>
            </p:grpSpPr>
            <p:cxnSp>
              <p:nvCxnSpPr>
                <p:cNvPr id="12" name="Straight Arrow Connector 11"/>
                <p:cNvCxnSpPr/>
                <p:nvPr/>
              </p:nvCxnSpPr>
              <p:spPr>
                <a:xfrm rot="16200000" flipV="1">
                  <a:off x="4286249" y="2857495"/>
                  <a:ext cx="2571768" cy="2"/>
                </a:xfrm>
                <a:prstGeom prst="straightConnector1">
                  <a:avLst/>
                </a:prstGeom>
                <a:ln>
                  <a:solidFill>
                    <a:schemeClr val="bg1">
                      <a:lumMod val="65000"/>
                    </a:schemeClr>
                  </a:solidFill>
                  <a:tailEnd type="none"/>
                </a:ln>
              </p:spPr>
              <p:style>
                <a:lnRef idx="2">
                  <a:schemeClr val="dk1"/>
                </a:lnRef>
                <a:fillRef idx="0">
                  <a:schemeClr val="dk1"/>
                </a:fillRef>
                <a:effectRef idx="1">
                  <a:schemeClr val="dk1"/>
                </a:effectRef>
                <a:fontRef idx="minor">
                  <a:schemeClr val="tx1"/>
                </a:fontRef>
              </p:style>
            </p:cxnSp>
            <p:cxnSp>
              <p:nvCxnSpPr>
                <p:cNvPr id="14" name="Straight Arrow Connector 13"/>
                <p:cNvCxnSpPr/>
                <p:nvPr/>
              </p:nvCxnSpPr>
              <p:spPr>
                <a:xfrm rot="16200000" flipV="1">
                  <a:off x="4714877" y="2857495"/>
                  <a:ext cx="2571768" cy="2"/>
                </a:xfrm>
                <a:prstGeom prst="straightConnector1">
                  <a:avLst/>
                </a:prstGeom>
                <a:ln>
                  <a:solidFill>
                    <a:schemeClr val="bg1">
                      <a:lumMod val="65000"/>
                    </a:schemeClr>
                  </a:solidFill>
                  <a:tailEnd type="none"/>
                </a:ln>
              </p:spPr>
              <p:style>
                <a:lnRef idx="2">
                  <a:schemeClr val="dk1"/>
                </a:lnRef>
                <a:fillRef idx="0">
                  <a:schemeClr val="dk1"/>
                </a:fillRef>
                <a:effectRef idx="1">
                  <a:schemeClr val="dk1"/>
                </a:effectRef>
                <a:fontRef idx="minor">
                  <a:schemeClr val="tx1"/>
                </a:fontRef>
              </p:style>
            </p:cxnSp>
            <p:cxnSp>
              <p:nvCxnSpPr>
                <p:cNvPr id="15" name="Straight Arrow Connector 14"/>
                <p:cNvCxnSpPr/>
                <p:nvPr/>
              </p:nvCxnSpPr>
              <p:spPr>
                <a:xfrm rot="16200000" flipV="1">
                  <a:off x="5143505" y="2857495"/>
                  <a:ext cx="2571768" cy="2"/>
                </a:xfrm>
                <a:prstGeom prst="straightConnector1">
                  <a:avLst/>
                </a:prstGeom>
                <a:ln>
                  <a:solidFill>
                    <a:schemeClr val="bg1">
                      <a:lumMod val="65000"/>
                    </a:schemeClr>
                  </a:solidFill>
                  <a:tailEnd type="none"/>
                </a:ln>
              </p:spPr>
              <p:style>
                <a:lnRef idx="2">
                  <a:schemeClr val="dk1"/>
                </a:lnRef>
                <a:fillRef idx="0">
                  <a:schemeClr val="dk1"/>
                </a:fillRef>
                <a:effectRef idx="1">
                  <a:schemeClr val="dk1"/>
                </a:effectRef>
                <a:fontRef idx="minor">
                  <a:schemeClr val="tx1"/>
                </a:fontRef>
              </p:style>
            </p:cxnSp>
            <p:cxnSp>
              <p:nvCxnSpPr>
                <p:cNvPr id="16" name="Straight Arrow Connector 15"/>
                <p:cNvCxnSpPr/>
                <p:nvPr/>
              </p:nvCxnSpPr>
              <p:spPr>
                <a:xfrm rot="16200000" flipV="1">
                  <a:off x="5572133" y="2857495"/>
                  <a:ext cx="2571768" cy="2"/>
                </a:xfrm>
                <a:prstGeom prst="straightConnector1">
                  <a:avLst/>
                </a:prstGeom>
                <a:ln>
                  <a:solidFill>
                    <a:schemeClr val="bg1">
                      <a:lumMod val="65000"/>
                    </a:schemeClr>
                  </a:solidFill>
                  <a:tailEnd type="none"/>
                </a:ln>
              </p:spPr>
              <p:style>
                <a:lnRef idx="2">
                  <a:schemeClr val="dk1"/>
                </a:lnRef>
                <a:fillRef idx="0">
                  <a:schemeClr val="dk1"/>
                </a:fillRef>
                <a:effectRef idx="1">
                  <a:schemeClr val="dk1"/>
                </a:effectRef>
                <a:fontRef idx="minor">
                  <a:schemeClr val="tx1"/>
                </a:fontRef>
              </p:style>
            </p:cxnSp>
            <p:cxnSp>
              <p:nvCxnSpPr>
                <p:cNvPr id="17" name="Straight Arrow Connector 16"/>
                <p:cNvCxnSpPr/>
                <p:nvPr/>
              </p:nvCxnSpPr>
              <p:spPr>
                <a:xfrm rot="16200000" flipV="1">
                  <a:off x="6000761" y="2857495"/>
                  <a:ext cx="2571768" cy="2"/>
                </a:xfrm>
                <a:prstGeom prst="straightConnector1">
                  <a:avLst/>
                </a:prstGeom>
                <a:ln>
                  <a:solidFill>
                    <a:schemeClr val="bg1">
                      <a:lumMod val="65000"/>
                    </a:schemeClr>
                  </a:solidFill>
                  <a:tailEnd type="none"/>
                </a:ln>
              </p:spPr>
              <p:style>
                <a:lnRef idx="2">
                  <a:schemeClr val="dk1"/>
                </a:lnRef>
                <a:fillRef idx="0">
                  <a:schemeClr val="dk1"/>
                </a:fillRef>
                <a:effectRef idx="1">
                  <a:schemeClr val="dk1"/>
                </a:effectRef>
                <a:fontRef idx="minor">
                  <a:schemeClr val="tx1"/>
                </a:fontRef>
              </p:style>
            </p:cxnSp>
          </p:grpSp>
          <p:grpSp>
            <p:nvGrpSpPr>
              <p:cNvPr id="42" name="Group 41"/>
              <p:cNvGrpSpPr/>
              <p:nvPr/>
            </p:nvGrpSpPr>
            <p:grpSpPr>
              <a:xfrm>
                <a:off x="5572132" y="1571612"/>
                <a:ext cx="1714512" cy="1714514"/>
                <a:chOff x="5572132" y="1571612"/>
                <a:chExt cx="3000396" cy="1714514"/>
              </a:xfrm>
            </p:grpSpPr>
            <p:grpSp>
              <p:nvGrpSpPr>
                <p:cNvPr id="41" name="Group 40"/>
                <p:cNvGrpSpPr/>
                <p:nvPr/>
              </p:nvGrpSpPr>
              <p:grpSpPr>
                <a:xfrm>
                  <a:off x="5572132" y="1571612"/>
                  <a:ext cx="3000396" cy="1285886"/>
                  <a:chOff x="5572132" y="1571612"/>
                  <a:chExt cx="3000396" cy="1285886"/>
                </a:xfrm>
              </p:grpSpPr>
              <p:cxnSp>
                <p:nvCxnSpPr>
                  <p:cNvPr id="36" name="Straight Arrow Connector 35"/>
                  <p:cNvCxnSpPr/>
                  <p:nvPr/>
                </p:nvCxnSpPr>
                <p:spPr>
                  <a:xfrm rot="10800000" flipV="1">
                    <a:off x="5572132" y="2857496"/>
                    <a:ext cx="3000396" cy="2"/>
                  </a:xfrm>
                  <a:prstGeom prst="straightConnector1">
                    <a:avLst/>
                  </a:prstGeom>
                  <a:ln>
                    <a:solidFill>
                      <a:schemeClr val="bg1">
                        <a:lumMod val="65000"/>
                      </a:schemeClr>
                    </a:solidFill>
                    <a:tailEnd type="none"/>
                  </a:ln>
                </p:spPr>
                <p:style>
                  <a:lnRef idx="2">
                    <a:schemeClr val="dk1"/>
                  </a:lnRef>
                  <a:fillRef idx="0">
                    <a:schemeClr val="dk1"/>
                  </a:fillRef>
                  <a:effectRef idx="1">
                    <a:schemeClr val="dk1"/>
                  </a:effectRef>
                  <a:fontRef idx="minor">
                    <a:schemeClr val="tx1"/>
                  </a:fontRef>
                </p:style>
              </p:cxnSp>
              <p:cxnSp>
                <p:nvCxnSpPr>
                  <p:cNvPr id="37" name="Straight Arrow Connector 36"/>
                  <p:cNvCxnSpPr/>
                  <p:nvPr/>
                </p:nvCxnSpPr>
                <p:spPr>
                  <a:xfrm rot="10800000" flipV="1">
                    <a:off x="5572132" y="2428868"/>
                    <a:ext cx="3000396" cy="2"/>
                  </a:xfrm>
                  <a:prstGeom prst="straightConnector1">
                    <a:avLst/>
                  </a:prstGeom>
                  <a:ln>
                    <a:solidFill>
                      <a:schemeClr val="bg1">
                        <a:lumMod val="65000"/>
                      </a:schemeClr>
                    </a:solidFill>
                    <a:tailEnd type="none"/>
                  </a:ln>
                </p:spPr>
                <p:style>
                  <a:lnRef idx="2">
                    <a:schemeClr val="dk1"/>
                  </a:lnRef>
                  <a:fillRef idx="0">
                    <a:schemeClr val="dk1"/>
                  </a:fillRef>
                  <a:effectRef idx="1">
                    <a:schemeClr val="dk1"/>
                  </a:effectRef>
                  <a:fontRef idx="minor">
                    <a:schemeClr val="tx1"/>
                  </a:fontRef>
                </p:style>
              </p:cxnSp>
              <p:cxnSp>
                <p:nvCxnSpPr>
                  <p:cNvPr id="38" name="Straight Arrow Connector 37"/>
                  <p:cNvCxnSpPr/>
                  <p:nvPr/>
                </p:nvCxnSpPr>
                <p:spPr>
                  <a:xfrm rot="10800000" flipV="1">
                    <a:off x="5572132" y="2000240"/>
                    <a:ext cx="3000396" cy="2"/>
                  </a:xfrm>
                  <a:prstGeom prst="straightConnector1">
                    <a:avLst/>
                  </a:prstGeom>
                  <a:ln>
                    <a:solidFill>
                      <a:schemeClr val="bg1">
                        <a:lumMod val="65000"/>
                      </a:schemeClr>
                    </a:solidFill>
                    <a:tailEnd type="none"/>
                  </a:ln>
                </p:spPr>
                <p:style>
                  <a:lnRef idx="2">
                    <a:schemeClr val="dk1"/>
                  </a:lnRef>
                  <a:fillRef idx="0">
                    <a:schemeClr val="dk1"/>
                  </a:fillRef>
                  <a:effectRef idx="1">
                    <a:schemeClr val="dk1"/>
                  </a:effectRef>
                  <a:fontRef idx="minor">
                    <a:schemeClr val="tx1"/>
                  </a:fontRef>
                </p:style>
              </p:cxnSp>
              <p:cxnSp>
                <p:nvCxnSpPr>
                  <p:cNvPr id="39" name="Straight Arrow Connector 38"/>
                  <p:cNvCxnSpPr/>
                  <p:nvPr/>
                </p:nvCxnSpPr>
                <p:spPr>
                  <a:xfrm rot="10800000" flipV="1">
                    <a:off x="5572132" y="1571612"/>
                    <a:ext cx="3000396" cy="2"/>
                  </a:xfrm>
                  <a:prstGeom prst="straightConnector1">
                    <a:avLst/>
                  </a:prstGeom>
                  <a:ln>
                    <a:solidFill>
                      <a:schemeClr val="bg1">
                        <a:lumMod val="65000"/>
                      </a:schemeClr>
                    </a:solidFill>
                    <a:tailEnd type="none"/>
                  </a:ln>
                </p:spPr>
                <p:style>
                  <a:lnRef idx="2">
                    <a:schemeClr val="dk1"/>
                  </a:lnRef>
                  <a:fillRef idx="0">
                    <a:schemeClr val="dk1"/>
                  </a:fillRef>
                  <a:effectRef idx="1">
                    <a:schemeClr val="dk1"/>
                  </a:effectRef>
                  <a:fontRef idx="minor">
                    <a:schemeClr val="tx1"/>
                  </a:fontRef>
                </p:style>
              </p:cxnSp>
            </p:grpSp>
            <p:cxnSp>
              <p:nvCxnSpPr>
                <p:cNvPr id="40" name="Straight Arrow Connector 39"/>
                <p:cNvCxnSpPr/>
                <p:nvPr/>
              </p:nvCxnSpPr>
              <p:spPr>
                <a:xfrm rot="10800000" flipV="1">
                  <a:off x="5572132" y="3286124"/>
                  <a:ext cx="3000396" cy="2"/>
                </a:xfrm>
                <a:prstGeom prst="straightConnector1">
                  <a:avLst/>
                </a:prstGeom>
                <a:ln>
                  <a:solidFill>
                    <a:schemeClr val="bg1">
                      <a:lumMod val="65000"/>
                    </a:schemeClr>
                  </a:solidFill>
                  <a:tailEnd type="none"/>
                </a:ln>
              </p:spPr>
              <p:style>
                <a:lnRef idx="2">
                  <a:schemeClr val="dk1"/>
                </a:lnRef>
                <a:fillRef idx="0">
                  <a:schemeClr val="dk1"/>
                </a:fillRef>
                <a:effectRef idx="1">
                  <a:schemeClr val="dk1"/>
                </a:effectRef>
                <a:fontRef idx="minor">
                  <a:schemeClr val="tx1"/>
                </a:fontRef>
              </p:style>
            </p:cxnSp>
          </p:grpSp>
        </p:grpSp>
        <p:sp>
          <p:nvSpPr>
            <p:cNvPr id="11" name="Explosion 1 10"/>
            <p:cNvSpPr/>
            <p:nvPr/>
          </p:nvSpPr>
          <p:spPr>
            <a:xfrm rot="20309672">
              <a:off x="6795485" y="2457287"/>
              <a:ext cx="651522" cy="562062"/>
            </a:xfrm>
            <a:prstGeom prst="irregularSeal1">
              <a:avLst/>
            </a:prstGeom>
            <a:solidFill>
              <a:schemeClr val="accent1">
                <a:alpha val="80000"/>
              </a:schemeClr>
            </a:solidFill>
            <a:scene3d>
              <a:camera prst="orthographicFront"/>
              <a:lightRig rig="threePt" dir="t"/>
            </a:scene3d>
            <a:sp3d>
              <a:bevelT prst="relaxedIns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Rectangle 50"/>
            <p:cNvSpPr>
              <a:spLocks noChangeArrowheads="1"/>
            </p:cNvSpPr>
            <p:nvPr/>
          </p:nvSpPr>
          <p:spPr bwMode="auto">
            <a:xfrm>
              <a:off x="6000760" y="1804562"/>
              <a:ext cx="2071702" cy="338554"/>
            </a:xfrm>
            <a:prstGeom prst="rect">
              <a:avLst/>
            </a:prstGeom>
            <a:noFill/>
            <a:ln w="9525">
              <a:noFill/>
              <a:miter lim="800000"/>
              <a:headEnd/>
              <a:tailEnd/>
            </a:ln>
            <a:effectLst/>
          </p:spPr>
          <p:txBody>
            <a:bodyPr wrap="square" anchor="ctr">
              <a:spAutoFit/>
            </a:bodyPr>
            <a:lstStyle/>
            <a:p>
              <a:pPr>
                <a:tabLst>
                  <a:tab pos="180975" algn="l"/>
                  <a:tab pos="361950" algn="l"/>
                  <a:tab pos="534988" algn="l"/>
                  <a:tab pos="715963" algn="l"/>
                  <a:tab pos="896938" algn="l"/>
                  <a:tab pos="1077913" algn="l"/>
                  <a:tab pos="1258888" algn="l"/>
                </a:tabLst>
              </a:pPr>
              <a:r>
                <a:rPr lang="en-GB" sz="1600" dirty="0" smtClean="0">
                  <a:latin typeface="Arial Narrow" pitchFamily="34" charset="0"/>
                  <a:cs typeface="Courier New" pitchFamily="49" charset="0"/>
                </a:rPr>
                <a:t>Representative cell</a:t>
              </a:r>
            </a:p>
          </p:txBody>
        </p:sp>
        <p:cxnSp>
          <p:nvCxnSpPr>
            <p:cNvPr id="52" name="Straight Arrow Connector 51"/>
            <p:cNvCxnSpPr/>
            <p:nvPr/>
          </p:nvCxnSpPr>
          <p:spPr>
            <a:xfrm rot="5400000">
              <a:off x="6643703" y="2285991"/>
              <a:ext cx="285752" cy="2"/>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53" name="Rectangle 52"/>
            <p:cNvSpPr>
              <a:spLocks noChangeArrowheads="1"/>
            </p:cNvSpPr>
            <p:nvPr/>
          </p:nvSpPr>
          <p:spPr bwMode="auto">
            <a:xfrm>
              <a:off x="6500826" y="3643314"/>
              <a:ext cx="2071702" cy="338554"/>
            </a:xfrm>
            <a:prstGeom prst="rect">
              <a:avLst/>
            </a:prstGeom>
            <a:noFill/>
            <a:ln w="9525">
              <a:noFill/>
              <a:miter lim="800000"/>
              <a:headEnd/>
              <a:tailEnd/>
            </a:ln>
            <a:effectLst/>
          </p:spPr>
          <p:txBody>
            <a:bodyPr wrap="square" anchor="ctr">
              <a:spAutoFit/>
            </a:bodyPr>
            <a:lstStyle/>
            <a:p>
              <a:pPr>
                <a:tabLst>
                  <a:tab pos="180975" algn="l"/>
                  <a:tab pos="361950" algn="l"/>
                  <a:tab pos="534988" algn="l"/>
                  <a:tab pos="715963" algn="l"/>
                  <a:tab pos="896938" algn="l"/>
                  <a:tab pos="1077913" algn="l"/>
                  <a:tab pos="1258888" algn="l"/>
                </a:tabLst>
              </a:pPr>
              <a:r>
                <a:rPr lang="en-GB" sz="1600" dirty="0" smtClean="0">
                  <a:latin typeface="Arial Narrow" pitchFamily="34" charset="0"/>
                  <a:cs typeface="Courier New" pitchFamily="49" charset="0"/>
                </a:rPr>
                <a:t>Overlapping cells</a:t>
              </a:r>
            </a:p>
          </p:txBody>
        </p:sp>
        <p:cxnSp>
          <p:nvCxnSpPr>
            <p:cNvPr id="55" name="Straight Arrow Connector 54"/>
            <p:cNvCxnSpPr/>
            <p:nvPr/>
          </p:nvCxnSpPr>
          <p:spPr>
            <a:xfrm rot="5400000" flipH="1" flipV="1">
              <a:off x="7429520" y="3499644"/>
              <a:ext cx="285752" cy="1588"/>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57" name="Straight Arrow Connector 56"/>
            <p:cNvCxnSpPr/>
            <p:nvPr/>
          </p:nvCxnSpPr>
          <p:spPr>
            <a:xfrm rot="16200000" flipV="1">
              <a:off x="7036611" y="3393281"/>
              <a:ext cx="285752" cy="214314"/>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grpSp>
        <p:nvGrpSpPr>
          <p:cNvPr id="35" name="Group 34"/>
          <p:cNvGrpSpPr/>
          <p:nvPr/>
        </p:nvGrpSpPr>
        <p:grpSpPr>
          <a:xfrm>
            <a:off x="5572132" y="4447768"/>
            <a:ext cx="3429024" cy="2410256"/>
            <a:chOff x="5572132" y="4447768"/>
            <a:chExt cx="3429024" cy="2410256"/>
          </a:xfrm>
        </p:grpSpPr>
        <p:sp>
          <p:nvSpPr>
            <p:cNvPr id="59" name="Explosion 1 58"/>
            <p:cNvSpPr/>
            <p:nvPr/>
          </p:nvSpPr>
          <p:spPr>
            <a:xfrm rot="20309672">
              <a:off x="6391440" y="5085928"/>
              <a:ext cx="1332323" cy="1215214"/>
            </a:xfrm>
            <a:prstGeom prst="irregularSeal1">
              <a:avLst/>
            </a:prstGeom>
            <a:solidFill>
              <a:schemeClr val="accent1">
                <a:alpha val="80000"/>
              </a:schemeClr>
            </a:solidFill>
            <a:scene3d>
              <a:camera prst="orthographicFront"/>
              <a:lightRig rig="threePt" dir="t"/>
            </a:scene3d>
            <a:sp3d>
              <a:bevelT prst="relaxedIns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0" name="Rectangle 59"/>
            <p:cNvSpPr/>
            <p:nvPr/>
          </p:nvSpPr>
          <p:spPr>
            <a:xfrm>
              <a:off x="6215074" y="4955457"/>
              <a:ext cx="1571636" cy="1428760"/>
            </a:xfrm>
            <a:prstGeom prst="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 name="Oval 60"/>
            <p:cNvSpPr/>
            <p:nvPr/>
          </p:nvSpPr>
          <p:spPr>
            <a:xfrm>
              <a:off x="6143636" y="4884019"/>
              <a:ext cx="1643074" cy="1643074"/>
            </a:xfrm>
            <a:prstGeom prst="ellipse">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Rectangle 61"/>
            <p:cNvSpPr>
              <a:spLocks noChangeArrowheads="1"/>
            </p:cNvSpPr>
            <p:nvPr/>
          </p:nvSpPr>
          <p:spPr bwMode="auto">
            <a:xfrm>
              <a:off x="8072462" y="6027027"/>
              <a:ext cx="928694" cy="830997"/>
            </a:xfrm>
            <a:prstGeom prst="rect">
              <a:avLst/>
            </a:prstGeom>
            <a:noFill/>
            <a:ln w="9525">
              <a:noFill/>
              <a:miter lim="800000"/>
              <a:headEnd/>
              <a:tailEnd/>
            </a:ln>
            <a:effectLst/>
          </p:spPr>
          <p:txBody>
            <a:bodyPr wrap="square" anchor="ctr">
              <a:spAutoFit/>
            </a:bodyPr>
            <a:lstStyle/>
            <a:p>
              <a:pPr>
                <a:tabLst>
                  <a:tab pos="180975" algn="l"/>
                  <a:tab pos="361950" algn="l"/>
                  <a:tab pos="534988" algn="l"/>
                  <a:tab pos="715963" algn="l"/>
                  <a:tab pos="896938" algn="l"/>
                  <a:tab pos="1077913" algn="l"/>
                  <a:tab pos="1258888" algn="l"/>
                </a:tabLst>
              </a:pPr>
              <a:r>
                <a:rPr lang="en-GB" sz="1600" dirty="0" smtClean="0">
                  <a:latin typeface="Arial Narrow" pitchFamily="34" charset="0"/>
                  <a:cs typeface="Courier New" pitchFamily="49" charset="0"/>
                </a:rPr>
                <a:t>Bounding sphere centre</a:t>
              </a:r>
            </a:p>
          </p:txBody>
        </p:sp>
        <p:sp>
          <p:nvSpPr>
            <p:cNvPr id="63" name="Rectangle 62"/>
            <p:cNvSpPr>
              <a:spLocks noChangeArrowheads="1"/>
            </p:cNvSpPr>
            <p:nvPr/>
          </p:nvSpPr>
          <p:spPr bwMode="auto">
            <a:xfrm>
              <a:off x="5572132" y="4447768"/>
              <a:ext cx="2071702" cy="338554"/>
            </a:xfrm>
            <a:prstGeom prst="rect">
              <a:avLst/>
            </a:prstGeom>
            <a:noFill/>
            <a:ln w="9525">
              <a:noFill/>
              <a:miter lim="800000"/>
              <a:headEnd/>
              <a:tailEnd/>
            </a:ln>
            <a:effectLst/>
          </p:spPr>
          <p:txBody>
            <a:bodyPr wrap="square" anchor="ctr">
              <a:spAutoFit/>
            </a:bodyPr>
            <a:lstStyle/>
            <a:p>
              <a:pPr>
                <a:tabLst>
                  <a:tab pos="180975" algn="l"/>
                  <a:tab pos="361950" algn="l"/>
                  <a:tab pos="534988" algn="l"/>
                  <a:tab pos="715963" algn="l"/>
                  <a:tab pos="896938" algn="l"/>
                  <a:tab pos="1077913" algn="l"/>
                  <a:tab pos="1258888" algn="l"/>
                </a:tabLst>
              </a:pPr>
              <a:r>
                <a:rPr lang="en-GB" sz="1600" dirty="0" smtClean="0">
                  <a:latin typeface="Arial Narrow" pitchFamily="34" charset="0"/>
                  <a:cs typeface="Courier New" pitchFamily="49" charset="0"/>
                </a:rPr>
                <a:t>Minimum AABB corner</a:t>
              </a:r>
            </a:p>
          </p:txBody>
        </p:sp>
        <p:cxnSp>
          <p:nvCxnSpPr>
            <p:cNvPr id="64" name="Straight Arrow Connector 63"/>
            <p:cNvCxnSpPr/>
            <p:nvPr/>
          </p:nvCxnSpPr>
          <p:spPr>
            <a:xfrm rot="10800000">
              <a:off x="7072330" y="5669837"/>
              <a:ext cx="928694" cy="785818"/>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66" name="Straight Arrow Connector 65"/>
            <p:cNvCxnSpPr/>
            <p:nvPr/>
          </p:nvCxnSpPr>
          <p:spPr>
            <a:xfrm>
              <a:off x="5929322" y="4741143"/>
              <a:ext cx="214314" cy="142876"/>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animEffect transition="in" filter="fade">
                                      <p:cBhvr>
                                        <p:cTn id="7" dur="500"/>
                                        <p:tgtEl>
                                          <p:spTgt spid="18">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8">
                                            <p:txEl>
                                              <p:pRg st="1" end="1"/>
                                            </p:txEl>
                                          </p:spTgt>
                                        </p:tgtEl>
                                        <p:attrNameLst>
                                          <p:attrName>style.visibility</p:attrName>
                                        </p:attrNameLst>
                                      </p:cBhvr>
                                      <p:to>
                                        <p:strVal val="visible"/>
                                      </p:to>
                                    </p:set>
                                    <p:animEffect transition="in" filter="fade">
                                      <p:cBhvr>
                                        <p:cTn id="11" dur="500"/>
                                        <p:tgtEl>
                                          <p:spTgt spid="18">
                                            <p:txEl>
                                              <p:pRg st="1" end="1"/>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4"/>
                                        </p:tgtEl>
                                        <p:attrNameLst>
                                          <p:attrName>style.visibility</p:attrName>
                                        </p:attrNameLst>
                                      </p:cBhvr>
                                      <p:to>
                                        <p:strVal val="visible"/>
                                      </p:to>
                                    </p:set>
                                    <p:animEffect transition="in" filter="fade">
                                      <p:cBhvr>
                                        <p:cTn id="15" dur="500"/>
                                        <p:tgtEl>
                                          <p:spTgt spid="3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8">
                                            <p:txEl>
                                              <p:pRg st="2" end="2"/>
                                            </p:txEl>
                                          </p:spTgt>
                                        </p:tgtEl>
                                        <p:attrNameLst>
                                          <p:attrName>style.visibility</p:attrName>
                                        </p:attrNameLst>
                                      </p:cBhvr>
                                      <p:to>
                                        <p:strVal val="visible"/>
                                      </p:to>
                                    </p:set>
                                    <p:animEffect transition="in" filter="fade">
                                      <p:cBhvr>
                                        <p:cTn id="20" dur="500"/>
                                        <p:tgtEl>
                                          <p:spTgt spid="18">
                                            <p:txEl>
                                              <p:pRg st="2" end="2"/>
                                            </p:txEl>
                                          </p:spTgt>
                                        </p:tgtEl>
                                      </p:cBhvr>
                                    </p:animEffect>
                                  </p:childTnLst>
                                </p:cTn>
                              </p:par>
                            </p:childTnLst>
                          </p:cTn>
                        </p:par>
                        <p:par>
                          <p:cTn id="21" fill="hold">
                            <p:stCondLst>
                              <p:cond delay="500"/>
                            </p:stCondLst>
                            <p:childTnLst>
                              <p:par>
                                <p:cTn id="22" presetID="10" presetClass="entr" presetSubtype="0" fill="hold" nodeType="afterEffect">
                                  <p:stCondLst>
                                    <p:cond delay="0"/>
                                  </p:stCondLst>
                                  <p:childTnLst>
                                    <p:set>
                                      <p:cBhvr>
                                        <p:cTn id="23" dur="1" fill="hold">
                                          <p:stCondLst>
                                            <p:cond delay="0"/>
                                          </p:stCondLst>
                                        </p:cTn>
                                        <p:tgtEl>
                                          <p:spTgt spid="35"/>
                                        </p:tgtEl>
                                        <p:attrNameLst>
                                          <p:attrName>style.visibility</p:attrName>
                                        </p:attrNameLst>
                                      </p:cBhvr>
                                      <p:to>
                                        <p:strVal val="visible"/>
                                      </p:to>
                                    </p:set>
                                    <p:animEffect transition="in" filter="fade">
                                      <p:cBhvr>
                                        <p:cTn id="24"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uiExpand="1" build="p"/>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roduction to Microsoft® Office PowerPoint® 2007">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Module">
      <a:maj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Apex">
      <a:fillStyleLst>
        <a:solidFill>
          <a:schemeClr val="phClr"/>
        </a:solidFill>
        <a:gradFill rotWithShape="1">
          <a:gsLst>
            <a:gs pos="20000">
              <a:schemeClr val="phClr">
                <a:tint val="9000"/>
              </a:schemeClr>
            </a:gs>
            <a:gs pos="100000">
              <a:schemeClr val="phClr">
                <a:tint val="70000"/>
                <a:satMod val="100000"/>
              </a:schemeClr>
            </a:gs>
          </a:gsLst>
          <a:path path="circle">
            <a:fillToRect l="-15000" t="-15000" r="115000" b="115000"/>
          </a:path>
        </a:gradFill>
        <a:gradFill rotWithShape="1">
          <a:gsLst>
            <a:gs pos="0">
              <a:schemeClr val="phClr">
                <a:shade val="60000"/>
              </a:schemeClr>
            </a:gs>
            <a:gs pos="33000">
              <a:schemeClr val="phClr">
                <a:tint val="86500"/>
              </a:schemeClr>
            </a:gs>
            <a:gs pos="46750">
              <a:schemeClr val="phClr">
                <a:tint val="71000"/>
                <a:satMod val="112000"/>
              </a:schemeClr>
            </a:gs>
            <a:gs pos="53000">
              <a:schemeClr val="phClr">
                <a:tint val="71000"/>
                <a:satMod val="112000"/>
              </a:schemeClr>
            </a:gs>
            <a:gs pos="68000">
              <a:schemeClr val="phClr">
                <a:tint val="86000"/>
              </a:schemeClr>
            </a:gs>
            <a:gs pos="100000">
              <a:schemeClr val="phClr">
                <a:shade val="60000"/>
              </a:schemeClr>
            </a:gs>
          </a:gsLst>
          <a:lin ang="8350000" scaled="1"/>
        </a:gradFill>
      </a:fillStyleLst>
      <a:lnStyleLst>
        <a:ln w="9525" cap="flat" cmpd="sng" algn="ctr">
          <a:solidFill>
            <a:schemeClr val="phClr">
              <a:shade val="48000"/>
              <a:satMod val="110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130000" dist="101600" dir="2700000" algn="tl" rotWithShape="0">
              <a:srgbClr val="000000">
                <a:alpha val="35000"/>
              </a:srgbClr>
            </a:outerShdw>
          </a:effectLst>
        </a:effectStyle>
        <a:effectStyle>
          <a:effectLst>
            <a:outerShdw blurRad="190500" dist="228600" dir="2700000" sy="90000" rotWithShape="0">
              <a:srgbClr val="000000">
                <a:alpha val="25500"/>
              </a:srgbClr>
            </a:outerShdw>
          </a:effectLst>
        </a:effectStyle>
        <a:effectStyle>
          <a:effectLst>
            <a:outerShdw blurRad="190500" dist="228600" dir="2700000" sy="90000" rotWithShape="0">
              <a:srgbClr val="000000">
                <a:alpha val="25500"/>
              </a:srgbClr>
            </a:outerShdw>
          </a:effectLst>
          <a:scene3d>
            <a:camera prst="orthographicFront" fov="0">
              <a:rot lat="0" lon="0" rev="0"/>
            </a:camera>
            <a:lightRig rig="soft" dir="tl">
              <a:rot lat="0" lon="0" rev="20100000"/>
            </a:lightRig>
          </a:scene3d>
          <a:sp3d>
            <a:bevelT w="50800" h="50800"/>
          </a:sp3d>
        </a:effectStyle>
      </a:effectStyleLst>
      <a:bgFillStyleLst>
        <a:solidFill>
          <a:schemeClr val="phClr"/>
        </a:solidFill>
        <a:gradFill rotWithShape="1">
          <a:gsLst>
            <a:gs pos="0">
              <a:schemeClr val="bg1">
                <a:shade val="100000"/>
                <a:satMod val="150000"/>
              </a:schemeClr>
            </a:gs>
            <a:gs pos="65000">
              <a:schemeClr val="bg1">
                <a:shade val="90000"/>
                <a:satMod val="375000"/>
              </a:schemeClr>
            </a:gs>
            <a:gs pos="100000">
              <a:schemeClr val="phClr">
                <a:tint val="88000"/>
                <a:satMod val="400000"/>
              </a:schemeClr>
            </a:gs>
          </a:gsLst>
          <a:lin ang="5400000" scaled="0"/>
        </a:gradFill>
        <a:blipFill>
          <a:blip xmlns:r="http://schemas.openxmlformats.org/officeDocument/2006/relationships" r:embed="rId1">
            <a:duotone>
              <a:schemeClr val="phClr">
                <a:shade val="53000"/>
                <a:satMod val="200000"/>
              </a:schemeClr>
              <a:schemeClr val="phClr">
                <a:tint val="78000"/>
                <a:satMod val="230000"/>
              </a:schemeClr>
            </a:duotone>
          </a:blip>
          <a:tile tx="0" ty="0" sx="90000" sy="90000" flip="none" algn="t"/>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0000"/>
                <a:satMod val="155000"/>
              </a:schemeClr>
            </a:gs>
            <a:gs pos="65000">
              <a:schemeClr val="phClr">
                <a:shade val="85000"/>
                <a:satMod val="155000"/>
              </a:schemeClr>
            </a:gs>
            <a:gs pos="100000">
              <a:schemeClr val="phClr">
                <a:shade val="95000"/>
                <a:satMod val="155000"/>
              </a:schemeClr>
            </a:gs>
          </a:gsLst>
          <a:lin ang="16200000" scaled="0"/>
        </a:gradFill>
      </a:fillStyleLst>
      <a:lnStyleLst>
        <a:ln w="6350" cap="rnd" cmpd="sng" algn="ctr">
          <a:solidFill>
            <a:schemeClr val="phClr">
              <a:shade val="95000"/>
              <a:satMod val="105000"/>
            </a:schemeClr>
          </a:solidFill>
          <a:prstDash val="solid"/>
        </a:ln>
        <a:ln w="25400" cap="rnd" cmpd="sng" algn="ctr">
          <a:solidFill>
            <a:schemeClr val="phClr"/>
          </a:solidFill>
          <a:prstDash val="solid"/>
        </a:ln>
        <a:ln w="34925" cap="rnd" cmpd="sng" algn="ctr">
          <a:solidFill>
            <a:schemeClr val="phClr"/>
          </a:solidFill>
          <a:prstDash val="solid"/>
        </a:ln>
      </a:lnStyleLst>
      <a:effectStyleLst>
        <a:effectStyle>
          <a:effectLst>
            <a:outerShdw blurRad="50800" algn="tl" rotWithShape="0">
              <a:srgbClr val="000000">
                <a:alpha val="64000"/>
              </a:srgbClr>
            </a:outerShdw>
          </a:effectLst>
        </a:effectStyle>
        <a:effectStyle>
          <a:effectLst>
            <a:outerShdw blurRad="39000" dist="25400" dir="5400000">
              <a:srgbClr val="000000">
                <a:alpha val="35000"/>
              </a:srgbClr>
            </a:outerShdw>
          </a:effectLst>
        </a:effectStyle>
        <a:effectStyle>
          <a:effectLst>
            <a:outerShdw blurRad="39000" dist="25400" dir="5400000">
              <a:srgbClr val="000000">
                <a:alpha val="35000"/>
              </a:srgbClr>
            </a:outerShdw>
          </a:effectLst>
          <a:scene3d>
            <a:camera prst="orthographicFront" fov="0">
              <a:rot lat="0" lon="0" rev="0"/>
            </a:camera>
            <a:lightRig rig="threePt" dir="t">
              <a:rot lat="0" lon="0" rev="0"/>
            </a:lightRig>
          </a:scene3d>
          <a:sp3d prstMaterial="matte">
            <a:bevelT h="22225"/>
          </a:sp3d>
        </a:effectStyle>
      </a:effectStyleLst>
      <a:bgFillStyleLst>
        <a:solidFill>
          <a:schemeClr val="phClr"/>
        </a:solidFill>
        <a:gradFill rotWithShape="1">
          <a:gsLst>
            <a:gs pos="0">
              <a:schemeClr val="phClr">
                <a:shade val="50000"/>
                <a:satMod val="155000"/>
              </a:schemeClr>
            </a:gs>
            <a:gs pos="35000">
              <a:schemeClr val="phClr">
                <a:shade val="75000"/>
                <a:satMod val="155000"/>
              </a:schemeClr>
            </a:gs>
            <a:gs pos="100000">
              <a:schemeClr val="phClr">
                <a:tint val="80000"/>
                <a:satMod val="255000"/>
              </a:schemeClr>
            </a:gs>
          </a:gsLst>
          <a:lin ang="16200000" scaled="0"/>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Introduction to Microsoft® Office PowerPoint® 2007</Template>
  <TotalTime>0</TotalTime>
  <Words>3220</Words>
  <Application>Microsoft Office PowerPoint</Application>
  <PresentationFormat>On-screen Show (4:3)</PresentationFormat>
  <Paragraphs>409</Paragraphs>
  <Slides>33</Slides>
  <Notes>33</Notes>
  <HiddenSlides>0</HiddenSlides>
  <MMClips>0</MMClips>
  <ScaleCrop>false</ScaleCrop>
  <HeadingPairs>
    <vt:vector size="4" baseType="variant">
      <vt:variant>
        <vt:lpstr>Theme</vt:lpstr>
      </vt:variant>
      <vt:variant>
        <vt:i4>1</vt:i4>
      </vt:variant>
      <vt:variant>
        <vt:lpstr>Slide Titles</vt:lpstr>
      </vt:variant>
      <vt:variant>
        <vt:i4>33</vt:i4>
      </vt:variant>
    </vt:vector>
  </HeadingPairs>
  <TitlesOfParts>
    <vt:vector size="34" baseType="lpstr">
      <vt:lpstr>Introduction to Microsoft® Office PowerPoint® 2007</vt:lpstr>
      <vt:lpstr>2.7. Spatial  Partitioning</vt:lpstr>
      <vt:lpstr>Spatial Partitioning</vt:lpstr>
      <vt:lpstr>Slide 3</vt:lpstr>
      <vt:lpstr>Uniform Grids</vt:lpstr>
      <vt:lpstr>Slide 5</vt:lpstr>
      <vt:lpstr>Slide 6</vt:lpstr>
      <vt:lpstr>Slide 7</vt:lpstr>
      <vt:lpstr>Slide 8</vt:lpstr>
      <vt:lpstr>Slide 9</vt:lpstr>
      <vt:lpstr>Slide 10</vt:lpstr>
      <vt:lpstr>Slide 11</vt:lpstr>
      <vt:lpstr>Slide 12</vt:lpstr>
      <vt:lpstr>Tree Based Spatial Decomposition</vt:lpstr>
      <vt:lpstr>Slide 14</vt:lpstr>
      <vt:lpstr>Slide 15</vt:lpstr>
      <vt:lpstr>Slide 16</vt:lpstr>
      <vt:lpstr>Slide 17</vt:lpstr>
      <vt:lpstr>Slide 18</vt:lpstr>
      <vt:lpstr>Slide 19</vt:lpstr>
      <vt:lpstr>Sort and Sweep Methods </vt:lpstr>
      <vt:lpstr>Slide 21</vt:lpstr>
      <vt:lpstr>Slide 22</vt:lpstr>
      <vt:lpstr>Slide 23</vt:lpstr>
      <vt:lpstr>Slide 24</vt:lpstr>
      <vt:lpstr>Slide 25</vt:lpstr>
      <vt:lpstr>Slide 26</vt:lpstr>
      <vt:lpstr>Cells and Portals</vt:lpstr>
      <vt:lpstr>Slide 28</vt:lpstr>
      <vt:lpstr>Slide 29</vt:lpstr>
      <vt:lpstr>Slide 30</vt:lpstr>
      <vt:lpstr>Directed Reading</vt:lpstr>
      <vt:lpstr>Slide 32</vt:lpstr>
      <vt:lpstr>Summary</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2008-07-10T11:35:08Z</dcterms:created>
  <dcterms:modified xsi:type="dcterms:W3CDTF">2009-10-23T15:16:05Z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LCID">
    <vt:i4>1033</vt:i4>
  </property>
  <property fmtid="{D5CDD505-2E9C-101B-9397-08002B2CF9AE}" pid="3" name="_Version">
    <vt:lpwstr>12.0.4513</vt:lpwstr>
  </property>
  <property fmtid="{D5CDD505-2E9C-101B-9397-08002B2CF9AE}" pid="4" name="_TemplateID">
    <vt:lpwstr>TC101769261033</vt:lpwstr>
  </property>
</Properties>
</file>